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295" r:id="rId4"/>
    <p:sldId id="296" r:id="rId5"/>
    <p:sldId id="297" r:id="rId6"/>
    <p:sldId id="298" r:id="rId7"/>
    <p:sldId id="300" r:id="rId8"/>
    <p:sldId id="299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10" r:id="rId18"/>
    <p:sldId id="312" r:id="rId19"/>
    <p:sldId id="313" r:id="rId20"/>
    <p:sldId id="315" r:id="rId21"/>
    <p:sldId id="314" r:id="rId22"/>
    <p:sldId id="316" r:id="rId23"/>
    <p:sldId id="311" r:id="rId24"/>
    <p:sldId id="262" r:id="rId25"/>
    <p:sldId id="265" r:id="rId26"/>
    <p:sldId id="266" r:id="rId27"/>
    <p:sldId id="269" r:id="rId28"/>
    <p:sldId id="270" r:id="rId29"/>
    <p:sldId id="271" r:id="rId30"/>
    <p:sldId id="272" r:id="rId31"/>
    <p:sldId id="292" r:id="rId32"/>
    <p:sldId id="273" r:id="rId33"/>
    <p:sldId id="277" r:id="rId34"/>
    <p:sldId id="279" r:id="rId35"/>
    <p:sldId id="294" r:id="rId36"/>
    <p:sldId id="278" r:id="rId37"/>
    <p:sldId id="293" r:id="rId38"/>
    <p:sldId id="282" r:id="rId39"/>
    <p:sldId id="281" r:id="rId40"/>
    <p:sldId id="284" r:id="rId41"/>
    <p:sldId id="290" r:id="rId42"/>
    <p:sldId id="283" r:id="rId43"/>
    <p:sldId id="287" r:id="rId44"/>
    <p:sldId id="291" r:id="rId4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AF9"/>
    <a:srgbClr val="0F406B"/>
    <a:srgbClr val="E86D65"/>
    <a:srgbClr val="EA4946"/>
    <a:srgbClr val="EE2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6"/>
    <p:restoredTop sz="88559"/>
  </p:normalViewPr>
  <p:slideViewPr>
    <p:cSldViewPr snapToGrid="0">
      <p:cViewPr varScale="1">
        <p:scale>
          <a:sx n="102" d="100"/>
          <a:sy n="102" d="100"/>
        </p:scale>
        <p:origin x="9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B94228-2D5E-864B-91C6-C6CB39877541}" type="doc">
      <dgm:prSet loTypeId="urn:microsoft.com/office/officeart/2008/layout/VerticalCurvedLis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CDEE9B31-751B-7E48-8C63-7BAC30580A9F}">
      <dgm:prSet phldrT="[Testo]"/>
      <dgm:spPr/>
      <dgm:t>
        <a:bodyPr/>
        <a:lstStyle/>
        <a:p>
          <a:r>
            <a:rPr lang="it-IT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Ambiente di simulazione: </a:t>
          </a:r>
          <a:r>
            <a:rPr lang="it-IT" dirty="0" err="1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PyBullet</a:t>
          </a:r>
          <a:endParaRPr lang="it-IT" dirty="0"/>
        </a:p>
      </dgm:t>
    </dgm:pt>
    <dgm:pt modelId="{E545F4F1-8794-584D-BA6E-A4F59D098707}" type="parTrans" cxnId="{92778286-8892-A142-9873-191E7776B9FB}">
      <dgm:prSet/>
      <dgm:spPr/>
      <dgm:t>
        <a:bodyPr/>
        <a:lstStyle/>
        <a:p>
          <a:endParaRPr lang="it-IT"/>
        </a:p>
      </dgm:t>
    </dgm:pt>
    <dgm:pt modelId="{34BBE505-1FE5-D24A-9705-1D18BF086781}" type="sibTrans" cxnId="{92778286-8892-A142-9873-191E7776B9FB}">
      <dgm:prSet/>
      <dgm:spPr/>
      <dgm:t>
        <a:bodyPr/>
        <a:lstStyle/>
        <a:p>
          <a:endParaRPr lang="it-IT"/>
        </a:p>
      </dgm:t>
    </dgm:pt>
    <dgm:pt modelId="{F0F539DA-7FAD-D848-B8E7-7138F1C02B9C}">
      <dgm:prSet phldrT="[Testo]"/>
      <dgm:spPr/>
      <dgm:t>
        <a:bodyPr/>
        <a:lstStyle/>
        <a:p>
          <a:r>
            <a:rPr lang="it-IT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Veicolo e circuito</a:t>
          </a:r>
          <a:endParaRPr lang="it-IT" dirty="0"/>
        </a:p>
      </dgm:t>
    </dgm:pt>
    <dgm:pt modelId="{A325C0CA-5DDF-794B-9C67-589B3E982DA4}" type="parTrans" cxnId="{C622067C-4527-1345-9968-62DEF08CE6E5}">
      <dgm:prSet/>
      <dgm:spPr/>
      <dgm:t>
        <a:bodyPr/>
        <a:lstStyle/>
        <a:p>
          <a:endParaRPr lang="it-IT"/>
        </a:p>
      </dgm:t>
    </dgm:pt>
    <dgm:pt modelId="{3BBB46E1-3372-6043-A539-EA25DA015C81}" type="sibTrans" cxnId="{C622067C-4527-1345-9968-62DEF08CE6E5}">
      <dgm:prSet/>
      <dgm:spPr/>
      <dgm:t>
        <a:bodyPr/>
        <a:lstStyle/>
        <a:p>
          <a:endParaRPr lang="it-IT"/>
        </a:p>
      </dgm:t>
    </dgm:pt>
    <dgm:pt modelId="{3B73AB14-89B8-6F4A-8BCE-58A38AB6402F}">
      <dgm:prSet phldrT="[Testo]"/>
      <dgm:spPr/>
      <dgm:t>
        <a:bodyPr/>
        <a:lstStyle/>
        <a:p>
          <a:r>
            <a:rPr lang="it-IT" dirty="0" err="1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Imitation</a:t>
          </a:r>
          <a:r>
            <a:rPr lang="it-IT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learning</a:t>
          </a:r>
          <a:endParaRPr lang="it-IT" dirty="0"/>
        </a:p>
      </dgm:t>
    </dgm:pt>
    <dgm:pt modelId="{7BA19A93-0275-9B49-B507-51543E44F209}" type="parTrans" cxnId="{C1C8BAFB-FE8B-B443-A9D9-FB5195CFE900}">
      <dgm:prSet/>
      <dgm:spPr/>
      <dgm:t>
        <a:bodyPr/>
        <a:lstStyle/>
        <a:p>
          <a:endParaRPr lang="it-IT"/>
        </a:p>
      </dgm:t>
    </dgm:pt>
    <dgm:pt modelId="{B9EB2022-757F-E341-A4B7-F13CB2DCC7C8}" type="sibTrans" cxnId="{C1C8BAFB-FE8B-B443-A9D9-FB5195CFE900}">
      <dgm:prSet/>
      <dgm:spPr/>
      <dgm:t>
        <a:bodyPr/>
        <a:lstStyle/>
        <a:p>
          <a:endParaRPr lang="it-IT"/>
        </a:p>
      </dgm:t>
    </dgm:pt>
    <dgm:pt modelId="{BB7B3BEE-675E-2E4D-AAA4-2B5C77B10733}" type="pres">
      <dgm:prSet presAssocID="{E7B94228-2D5E-864B-91C6-C6CB39877541}" presName="Name0" presStyleCnt="0">
        <dgm:presLayoutVars>
          <dgm:chMax val="7"/>
          <dgm:chPref val="7"/>
          <dgm:dir/>
        </dgm:presLayoutVars>
      </dgm:prSet>
      <dgm:spPr/>
    </dgm:pt>
    <dgm:pt modelId="{8AFB89F7-BFA6-514E-BAB0-E5D857E6B3F0}" type="pres">
      <dgm:prSet presAssocID="{E7B94228-2D5E-864B-91C6-C6CB39877541}" presName="Name1" presStyleCnt="0"/>
      <dgm:spPr/>
    </dgm:pt>
    <dgm:pt modelId="{4593A4CC-CC3C-B644-8FD2-A33911AF5A3D}" type="pres">
      <dgm:prSet presAssocID="{E7B94228-2D5E-864B-91C6-C6CB39877541}" presName="cycle" presStyleCnt="0"/>
      <dgm:spPr/>
    </dgm:pt>
    <dgm:pt modelId="{89CA9422-3CC8-3348-B8DF-9D2FA46161DE}" type="pres">
      <dgm:prSet presAssocID="{E7B94228-2D5E-864B-91C6-C6CB39877541}" presName="srcNode" presStyleLbl="node1" presStyleIdx="0" presStyleCnt="3"/>
      <dgm:spPr/>
    </dgm:pt>
    <dgm:pt modelId="{623D7FFE-691D-4C4B-9754-D4E24D0F9630}" type="pres">
      <dgm:prSet presAssocID="{E7B94228-2D5E-864B-91C6-C6CB39877541}" presName="conn" presStyleLbl="parChTrans1D2" presStyleIdx="0" presStyleCnt="1"/>
      <dgm:spPr/>
    </dgm:pt>
    <dgm:pt modelId="{78EAE8EA-68BA-734A-8F39-75D769D11771}" type="pres">
      <dgm:prSet presAssocID="{E7B94228-2D5E-864B-91C6-C6CB39877541}" presName="extraNode" presStyleLbl="node1" presStyleIdx="0" presStyleCnt="3"/>
      <dgm:spPr/>
    </dgm:pt>
    <dgm:pt modelId="{D657201E-CC50-9F48-8002-0719ED743075}" type="pres">
      <dgm:prSet presAssocID="{E7B94228-2D5E-864B-91C6-C6CB39877541}" presName="dstNode" presStyleLbl="node1" presStyleIdx="0" presStyleCnt="3"/>
      <dgm:spPr/>
    </dgm:pt>
    <dgm:pt modelId="{A524F430-9261-554E-8F3A-0A7D174E90EA}" type="pres">
      <dgm:prSet presAssocID="{CDEE9B31-751B-7E48-8C63-7BAC30580A9F}" presName="text_1" presStyleLbl="node1" presStyleIdx="0" presStyleCnt="3">
        <dgm:presLayoutVars>
          <dgm:bulletEnabled val="1"/>
        </dgm:presLayoutVars>
      </dgm:prSet>
      <dgm:spPr/>
    </dgm:pt>
    <dgm:pt modelId="{BE706B73-DECE-E041-8CA7-15AA41749B33}" type="pres">
      <dgm:prSet presAssocID="{CDEE9B31-751B-7E48-8C63-7BAC30580A9F}" presName="accent_1" presStyleCnt="0"/>
      <dgm:spPr/>
    </dgm:pt>
    <dgm:pt modelId="{FE92F9B3-EF6B-B646-98D4-E058DCA41EF8}" type="pres">
      <dgm:prSet presAssocID="{CDEE9B31-751B-7E48-8C63-7BAC30580A9F}" presName="accentRepeatNode" presStyleLbl="solidFgAcc1" presStyleIdx="0" presStyleCnt="3"/>
      <dgm:spPr/>
    </dgm:pt>
    <dgm:pt modelId="{8A1B71C7-45B6-4C4C-B608-A914F577C172}" type="pres">
      <dgm:prSet presAssocID="{F0F539DA-7FAD-D848-B8E7-7138F1C02B9C}" presName="text_2" presStyleLbl="node1" presStyleIdx="1" presStyleCnt="3">
        <dgm:presLayoutVars>
          <dgm:bulletEnabled val="1"/>
        </dgm:presLayoutVars>
      </dgm:prSet>
      <dgm:spPr/>
    </dgm:pt>
    <dgm:pt modelId="{1EA8F81D-E952-7345-A4D6-BAC918994719}" type="pres">
      <dgm:prSet presAssocID="{F0F539DA-7FAD-D848-B8E7-7138F1C02B9C}" presName="accent_2" presStyleCnt="0"/>
      <dgm:spPr/>
    </dgm:pt>
    <dgm:pt modelId="{661C936F-013E-3141-BFFE-FE0CC535F03A}" type="pres">
      <dgm:prSet presAssocID="{F0F539DA-7FAD-D848-B8E7-7138F1C02B9C}" presName="accentRepeatNode" presStyleLbl="solidFgAcc1" presStyleIdx="1" presStyleCnt="3"/>
      <dgm:spPr/>
    </dgm:pt>
    <dgm:pt modelId="{FFF8EA13-AE87-7B48-9E05-FB1356253B67}" type="pres">
      <dgm:prSet presAssocID="{3B73AB14-89B8-6F4A-8BCE-58A38AB6402F}" presName="text_3" presStyleLbl="node1" presStyleIdx="2" presStyleCnt="3">
        <dgm:presLayoutVars>
          <dgm:bulletEnabled val="1"/>
        </dgm:presLayoutVars>
      </dgm:prSet>
      <dgm:spPr/>
    </dgm:pt>
    <dgm:pt modelId="{BE9D44EE-5595-6049-8D30-1E61A3655B75}" type="pres">
      <dgm:prSet presAssocID="{3B73AB14-89B8-6F4A-8BCE-58A38AB6402F}" presName="accent_3" presStyleCnt="0"/>
      <dgm:spPr/>
    </dgm:pt>
    <dgm:pt modelId="{0CFF669E-F93B-6548-8D85-5D697A9DE38D}" type="pres">
      <dgm:prSet presAssocID="{3B73AB14-89B8-6F4A-8BCE-58A38AB6402F}" presName="accentRepeatNode" presStyleLbl="solidFgAcc1" presStyleIdx="2" presStyleCnt="3"/>
      <dgm:spPr/>
    </dgm:pt>
  </dgm:ptLst>
  <dgm:cxnLst>
    <dgm:cxn modelId="{F0B96B49-C18D-444B-B2ED-09C7E8B79B2C}" type="presOf" srcId="{34BBE505-1FE5-D24A-9705-1D18BF086781}" destId="{623D7FFE-691D-4C4B-9754-D4E24D0F9630}" srcOrd="0" destOrd="0" presId="urn:microsoft.com/office/officeart/2008/layout/VerticalCurvedList"/>
    <dgm:cxn modelId="{81FB3D61-B261-3C4F-AD29-422DE65458F9}" type="presOf" srcId="{F0F539DA-7FAD-D848-B8E7-7138F1C02B9C}" destId="{8A1B71C7-45B6-4C4C-B608-A914F577C172}" srcOrd="0" destOrd="0" presId="urn:microsoft.com/office/officeart/2008/layout/VerticalCurvedList"/>
    <dgm:cxn modelId="{C622067C-4527-1345-9968-62DEF08CE6E5}" srcId="{E7B94228-2D5E-864B-91C6-C6CB39877541}" destId="{F0F539DA-7FAD-D848-B8E7-7138F1C02B9C}" srcOrd="1" destOrd="0" parTransId="{A325C0CA-5DDF-794B-9C67-589B3E982DA4}" sibTransId="{3BBB46E1-3372-6043-A539-EA25DA015C81}"/>
    <dgm:cxn modelId="{92778286-8892-A142-9873-191E7776B9FB}" srcId="{E7B94228-2D5E-864B-91C6-C6CB39877541}" destId="{CDEE9B31-751B-7E48-8C63-7BAC30580A9F}" srcOrd="0" destOrd="0" parTransId="{E545F4F1-8794-584D-BA6E-A4F59D098707}" sibTransId="{34BBE505-1FE5-D24A-9705-1D18BF086781}"/>
    <dgm:cxn modelId="{159AB5C4-5E72-9248-AAD3-F519E2017DBF}" type="presOf" srcId="{E7B94228-2D5E-864B-91C6-C6CB39877541}" destId="{BB7B3BEE-675E-2E4D-AAA4-2B5C77B10733}" srcOrd="0" destOrd="0" presId="urn:microsoft.com/office/officeart/2008/layout/VerticalCurvedList"/>
    <dgm:cxn modelId="{E3CD27D2-1C92-CA4B-848B-3A671853CE12}" type="presOf" srcId="{3B73AB14-89B8-6F4A-8BCE-58A38AB6402F}" destId="{FFF8EA13-AE87-7B48-9E05-FB1356253B67}" srcOrd="0" destOrd="0" presId="urn:microsoft.com/office/officeart/2008/layout/VerticalCurvedList"/>
    <dgm:cxn modelId="{C1C8BAFB-FE8B-B443-A9D9-FB5195CFE900}" srcId="{E7B94228-2D5E-864B-91C6-C6CB39877541}" destId="{3B73AB14-89B8-6F4A-8BCE-58A38AB6402F}" srcOrd="2" destOrd="0" parTransId="{7BA19A93-0275-9B49-B507-51543E44F209}" sibTransId="{B9EB2022-757F-E341-A4B7-F13CB2DCC7C8}"/>
    <dgm:cxn modelId="{C8395FFD-45F3-2E45-9785-F9C75EBB85DF}" type="presOf" srcId="{CDEE9B31-751B-7E48-8C63-7BAC30580A9F}" destId="{A524F430-9261-554E-8F3A-0A7D174E90EA}" srcOrd="0" destOrd="0" presId="urn:microsoft.com/office/officeart/2008/layout/VerticalCurvedList"/>
    <dgm:cxn modelId="{7634C1C8-9CD4-E747-AEC4-5A41C3AF0708}" type="presParOf" srcId="{BB7B3BEE-675E-2E4D-AAA4-2B5C77B10733}" destId="{8AFB89F7-BFA6-514E-BAB0-E5D857E6B3F0}" srcOrd="0" destOrd="0" presId="urn:microsoft.com/office/officeart/2008/layout/VerticalCurvedList"/>
    <dgm:cxn modelId="{B4502810-7747-3540-80D2-76CDE8200407}" type="presParOf" srcId="{8AFB89F7-BFA6-514E-BAB0-E5D857E6B3F0}" destId="{4593A4CC-CC3C-B644-8FD2-A33911AF5A3D}" srcOrd="0" destOrd="0" presId="urn:microsoft.com/office/officeart/2008/layout/VerticalCurvedList"/>
    <dgm:cxn modelId="{3134F345-6903-4F4C-89DD-8278A6C9EAA5}" type="presParOf" srcId="{4593A4CC-CC3C-B644-8FD2-A33911AF5A3D}" destId="{89CA9422-3CC8-3348-B8DF-9D2FA46161DE}" srcOrd="0" destOrd="0" presId="urn:microsoft.com/office/officeart/2008/layout/VerticalCurvedList"/>
    <dgm:cxn modelId="{6B6E8840-1D77-2841-BDAD-41397DAE4594}" type="presParOf" srcId="{4593A4CC-CC3C-B644-8FD2-A33911AF5A3D}" destId="{623D7FFE-691D-4C4B-9754-D4E24D0F9630}" srcOrd="1" destOrd="0" presId="urn:microsoft.com/office/officeart/2008/layout/VerticalCurvedList"/>
    <dgm:cxn modelId="{FFDA62DD-DD88-0F45-B0FF-C0FC5AD53900}" type="presParOf" srcId="{4593A4CC-CC3C-B644-8FD2-A33911AF5A3D}" destId="{78EAE8EA-68BA-734A-8F39-75D769D11771}" srcOrd="2" destOrd="0" presId="urn:microsoft.com/office/officeart/2008/layout/VerticalCurvedList"/>
    <dgm:cxn modelId="{EBB4A0DE-6906-2849-83B1-BE0CBD34318B}" type="presParOf" srcId="{4593A4CC-CC3C-B644-8FD2-A33911AF5A3D}" destId="{D657201E-CC50-9F48-8002-0719ED743075}" srcOrd="3" destOrd="0" presId="urn:microsoft.com/office/officeart/2008/layout/VerticalCurvedList"/>
    <dgm:cxn modelId="{8B43FDA9-246A-004E-B2BA-7878C524BD6D}" type="presParOf" srcId="{8AFB89F7-BFA6-514E-BAB0-E5D857E6B3F0}" destId="{A524F430-9261-554E-8F3A-0A7D174E90EA}" srcOrd="1" destOrd="0" presId="urn:microsoft.com/office/officeart/2008/layout/VerticalCurvedList"/>
    <dgm:cxn modelId="{578268B9-3790-1145-8696-ECD2046783A0}" type="presParOf" srcId="{8AFB89F7-BFA6-514E-BAB0-E5D857E6B3F0}" destId="{BE706B73-DECE-E041-8CA7-15AA41749B33}" srcOrd="2" destOrd="0" presId="urn:microsoft.com/office/officeart/2008/layout/VerticalCurvedList"/>
    <dgm:cxn modelId="{E400CC51-BEC3-6043-A136-99E71F97B4A1}" type="presParOf" srcId="{BE706B73-DECE-E041-8CA7-15AA41749B33}" destId="{FE92F9B3-EF6B-B646-98D4-E058DCA41EF8}" srcOrd="0" destOrd="0" presId="urn:microsoft.com/office/officeart/2008/layout/VerticalCurvedList"/>
    <dgm:cxn modelId="{F28C9089-0207-0D47-871C-5486A5661879}" type="presParOf" srcId="{8AFB89F7-BFA6-514E-BAB0-E5D857E6B3F0}" destId="{8A1B71C7-45B6-4C4C-B608-A914F577C172}" srcOrd="3" destOrd="0" presId="urn:microsoft.com/office/officeart/2008/layout/VerticalCurvedList"/>
    <dgm:cxn modelId="{F8D76754-1417-994A-B1D2-AD9452D32351}" type="presParOf" srcId="{8AFB89F7-BFA6-514E-BAB0-E5D857E6B3F0}" destId="{1EA8F81D-E952-7345-A4D6-BAC918994719}" srcOrd="4" destOrd="0" presId="urn:microsoft.com/office/officeart/2008/layout/VerticalCurvedList"/>
    <dgm:cxn modelId="{575183DC-B3E3-A74E-A50F-CE8BAC9DB5EA}" type="presParOf" srcId="{1EA8F81D-E952-7345-A4D6-BAC918994719}" destId="{661C936F-013E-3141-BFFE-FE0CC535F03A}" srcOrd="0" destOrd="0" presId="urn:microsoft.com/office/officeart/2008/layout/VerticalCurvedList"/>
    <dgm:cxn modelId="{06BA4843-2B23-1448-818B-D86A4CF45497}" type="presParOf" srcId="{8AFB89F7-BFA6-514E-BAB0-E5D857E6B3F0}" destId="{FFF8EA13-AE87-7B48-9E05-FB1356253B67}" srcOrd="5" destOrd="0" presId="urn:microsoft.com/office/officeart/2008/layout/VerticalCurvedList"/>
    <dgm:cxn modelId="{9E25B123-D11E-8B49-9021-02D10ECAB2C1}" type="presParOf" srcId="{8AFB89F7-BFA6-514E-BAB0-E5D857E6B3F0}" destId="{BE9D44EE-5595-6049-8D30-1E61A3655B75}" srcOrd="6" destOrd="0" presId="urn:microsoft.com/office/officeart/2008/layout/VerticalCurvedList"/>
    <dgm:cxn modelId="{388FBD63-DCE6-7D42-A2FB-650169553AE1}" type="presParOf" srcId="{BE9D44EE-5595-6049-8D30-1E61A3655B75}" destId="{0CFF669E-F93B-6548-8D85-5D697A9DE3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613FF6-9CF2-8842-8468-E865034E1C25}" type="doc">
      <dgm:prSet loTypeId="urn:microsoft.com/office/officeart/2008/layout/HexagonCluster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t-IT"/>
        </a:p>
      </dgm:t>
    </dgm:pt>
    <dgm:pt modelId="{9E8085FC-CC3E-B446-822E-042E373BD0E5}">
      <dgm:prSet phldrT="[Testo]"/>
      <dgm:spPr/>
      <dgm:t>
        <a:bodyPr/>
        <a:lstStyle/>
        <a:p>
          <a:r>
            <a:rPr lang="it-IT" dirty="0"/>
            <a:t>Agente</a:t>
          </a:r>
        </a:p>
      </dgm:t>
    </dgm:pt>
    <dgm:pt modelId="{B36BA66D-CF8A-F945-8F93-5ECDAE8C3B23}" type="parTrans" cxnId="{E8AB4B83-6374-6A4C-B1FA-A0965E162E66}">
      <dgm:prSet/>
      <dgm:spPr/>
      <dgm:t>
        <a:bodyPr/>
        <a:lstStyle/>
        <a:p>
          <a:endParaRPr lang="it-IT"/>
        </a:p>
      </dgm:t>
    </dgm:pt>
    <dgm:pt modelId="{9A2A32D7-CAF1-884A-8D47-5BF168EC841E}" type="sibTrans" cxnId="{E8AB4B83-6374-6A4C-B1FA-A0965E162E6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it-IT"/>
        </a:p>
      </dgm:t>
    </dgm:pt>
    <dgm:pt modelId="{1008C1AA-3832-8A45-AA34-47DD4D92B3D8}">
      <dgm:prSet phldrT="[Testo]"/>
      <dgm:spPr/>
      <dgm:t>
        <a:bodyPr/>
        <a:lstStyle/>
        <a:p>
          <a:r>
            <a:rPr lang="it-IT" dirty="0"/>
            <a:t>Ambiente</a:t>
          </a:r>
        </a:p>
      </dgm:t>
    </dgm:pt>
    <dgm:pt modelId="{AA5685DA-DDF7-484F-A342-90B4BE2F856C}" type="parTrans" cxnId="{F0F07504-726C-1147-BB61-EF6B3436A707}">
      <dgm:prSet/>
      <dgm:spPr/>
      <dgm:t>
        <a:bodyPr/>
        <a:lstStyle/>
        <a:p>
          <a:endParaRPr lang="it-IT"/>
        </a:p>
      </dgm:t>
    </dgm:pt>
    <dgm:pt modelId="{6DAAF9D9-99F3-3944-A497-A2A4F8D54EA1}" type="sibTrans" cxnId="{F0F07504-726C-1147-BB61-EF6B3436A707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it-IT"/>
        </a:p>
      </dgm:t>
    </dgm:pt>
    <dgm:pt modelId="{68272D58-F2F3-AA4E-86DD-EB21D56EC788}">
      <dgm:prSet phldrT="[Testo]"/>
      <dgm:spPr/>
      <dgm:t>
        <a:bodyPr/>
        <a:lstStyle/>
        <a:p>
          <a:r>
            <a:rPr lang="it-IT" dirty="0"/>
            <a:t>Esperto</a:t>
          </a:r>
        </a:p>
      </dgm:t>
    </dgm:pt>
    <dgm:pt modelId="{FDEEDB48-0DD0-EC4E-B964-2B1699143BA5}" type="parTrans" cxnId="{18952DCB-F3E5-2E40-AAE6-6ADD331FF94A}">
      <dgm:prSet/>
      <dgm:spPr/>
      <dgm:t>
        <a:bodyPr/>
        <a:lstStyle/>
        <a:p>
          <a:endParaRPr lang="it-IT"/>
        </a:p>
      </dgm:t>
    </dgm:pt>
    <dgm:pt modelId="{EDEBCBB4-69FC-9441-9600-E64763A3D83A}" type="sibTrans" cxnId="{18952DCB-F3E5-2E40-AAE6-6ADD331FF94A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it-IT"/>
        </a:p>
      </dgm:t>
    </dgm:pt>
    <dgm:pt modelId="{4251A852-9391-EF41-A50A-7C789ABC48C6}" type="pres">
      <dgm:prSet presAssocID="{7E613FF6-9CF2-8842-8468-E865034E1C25}" presName="Name0" presStyleCnt="0">
        <dgm:presLayoutVars>
          <dgm:chMax val="21"/>
          <dgm:chPref val="21"/>
        </dgm:presLayoutVars>
      </dgm:prSet>
      <dgm:spPr/>
    </dgm:pt>
    <dgm:pt modelId="{D34A844D-D738-164C-B8F8-3E7C3C0FDB61}" type="pres">
      <dgm:prSet presAssocID="{9E8085FC-CC3E-B446-822E-042E373BD0E5}" presName="text1" presStyleCnt="0"/>
      <dgm:spPr/>
    </dgm:pt>
    <dgm:pt modelId="{4963EFD6-E070-8E42-BAF3-D2F63F2647DD}" type="pres">
      <dgm:prSet presAssocID="{9E8085FC-CC3E-B446-822E-042E373BD0E5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7C8ACBA-83A4-424D-A732-43B6A1A19F9A}" type="pres">
      <dgm:prSet presAssocID="{9E8085FC-CC3E-B446-822E-042E373BD0E5}" presName="textaccent1" presStyleCnt="0"/>
      <dgm:spPr/>
    </dgm:pt>
    <dgm:pt modelId="{F360DA08-59BC-4749-A339-E3E08B407F6E}" type="pres">
      <dgm:prSet presAssocID="{9E8085FC-CC3E-B446-822E-042E373BD0E5}" presName="accentRepeatNode" presStyleLbl="solidAlignAcc1" presStyleIdx="0" presStyleCnt="6"/>
      <dgm:spPr/>
    </dgm:pt>
    <dgm:pt modelId="{17BC591B-4D97-984B-BDE4-A06B46A72313}" type="pres">
      <dgm:prSet presAssocID="{9A2A32D7-CAF1-884A-8D47-5BF168EC841E}" presName="image1" presStyleCnt="0"/>
      <dgm:spPr/>
    </dgm:pt>
    <dgm:pt modelId="{C5F9CD05-BDDF-9847-9662-2067D4BA5F9E}" type="pres">
      <dgm:prSet presAssocID="{9A2A32D7-CAF1-884A-8D47-5BF168EC841E}" presName="imageRepeatNode" presStyleLbl="alignAcc1" presStyleIdx="0" presStyleCnt="3"/>
      <dgm:spPr/>
    </dgm:pt>
    <dgm:pt modelId="{838377DC-2A75-9843-B36E-B5C117125854}" type="pres">
      <dgm:prSet presAssocID="{9A2A32D7-CAF1-884A-8D47-5BF168EC841E}" presName="imageaccent1" presStyleCnt="0"/>
      <dgm:spPr/>
    </dgm:pt>
    <dgm:pt modelId="{6968AFDA-CCB3-FA4A-B22E-93E6B222277C}" type="pres">
      <dgm:prSet presAssocID="{9A2A32D7-CAF1-884A-8D47-5BF168EC841E}" presName="accentRepeatNode" presStyleLbl="solidAlignAcc1" presStyleIdx="1" presStyleCnt="6"/>
      <dgm:spPr/>
    </dgm:pt>
    <dgm:pt modelId="{810B5DF1-2D82-F943-8453-A90C59CF2430}" type="pres">
      <dgm:prSet presAssocID="{1008C1AA-3832-8A45-AA34-47DD4D92B3D8}" presName="text2" presStyleCnt="0"/>
      <dgm:spPr/>
    </dgm:pt>
    <dgm:pt modelId="{E6E003A9-69BA-BC4F-A18E-E59816AF7E8D}" type="pres">
      <dgm:prSet presAssocID="{1008C1AA-3832-8A45-AA34-47DD4D92B3D8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E252FDD-C854-F348-8DB9-E9A5602B2189}" type="pres">
      <dgm:prSet presAssocID="{1008C1AA-3832-8A45-AA34-47DD4D92B3D8}" presName="textaccent2" presStyleCnt="0"/>
      <dgm:spPr/>
    </dgm:pt>
    <dgm:pt modelId="{83AD16A7-A224-094D-B32C-60EC24331285}" type="pres">
      <dgm:prSet presAssocID="{1008C1AA-3832-8A45-AA34-47DD4D92B3D8}" presName="accentRepeatNode" presStyleLbl="solidAlignAcc1" presStyleIdx="2" presStyleCnt="6"/>
      <dgm:spPr/>
    </dgm:pt>
    <dgm:pt modelId="{17712F62-135F-8448-BE34-3241F810F4D4}" type="pres">
      <dgm:prSet presAssocID="{6DAAF9D9-99F3-3944-A497-A2A4F8D54EA1}" presName="image2" presStyleCnt="0"/>
      <dgm:spPr/>
    </dgm:pt>
    <dgm:pt modelId="{B96B7A58-08A2-8B49-BEE4-C8C637E302C1}" type="pres">
      <dgm:prSet presAssocID="{6DAAF9D9-99F3-3944-A497-A2A4F8D54EA1}" presName="imageRepeatNode" presStyleLbl="alignAcc1" presStyleIdx="1" presStyleCnt="3"/>
      <dgm:spPr/>
    </dgm:pt>
    <dgm:pt modelId="{B04D20C8-EE60-E146-B311-478924E9101C}" type="pres">
      <dgm:prSet presAssocID="{6DAAF9D9-99F3-3944-A497-A2A4F8D54EA1}" presName="imageaccent2" presStyleCnt="0"/>
      <dgm:spPr/>
    </dgm:pt>
    <dgm:pt modelId="{9B9A8EFF-C597-2B41-92DC-31B8F8FE3CD7}" type="pres">
      <dgm:prSet presAssocID="{6DAAF9D9-99F3-3944-A497-A2A4F8D54EA1}" presName="accentRepeatNode" presStyleLbl="solidAlignAcc1" presStyleIdx="3" presStyleCnt="6"/>
      <dgm:spPr/>
    </dgm:pt>
    <dgm:pt modelId="{3561939B-1BA9-024B-8651-66739EA92870}" type="pres">
      <dgm:prSet presAssocID="{68272D58-F2F3-AA4E-86DD-EB21D56EC788}" presName="text3" presStyleCnt="0"/>
      <dgm:spPr/>
    </dgm:pt>
    <dgm:pt modelId="{141C9552-4DF6-DE41-99B6-6967009238E3}" type="pres">
      <dgm:prSet presAssocID="{68272D58-F2F3-AA4E-86DD-EB21D56EC788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ADA8C3F-6D26-0B4C-B3C0-2343DA950FD8}" type="pres">
      <dgm:prSet presAssocID="{68272D58-F2F3-AA4E-86DD-EB21D56EC788}" presName="textaccent3" presStyleCnt="0"/>
      <dgm:spPr/>
    </dgm:pt>
    <dgm:pt modelId="{3BA609D5-888C-0D48-954A-8FB6779159C3}" type="pres">
      <dgm:prSet presAssocID="{68272D58-F2F3-AA4E-86DD-EB21D56EC788}" presName="accentRepeatNode" presStyleLbl="solidAlignAcc1" presStyleIdx="4" presStyleCnt="6"/>
      <dgm:spPr/>
    </dgm:pt>
    <dgm:pt modelId="{F638C063-A564-994B-B7F7-3291EDD29933}" type="pres">
      <dgm:prSet presAssocID="{EDEBCBB4-69FC-9441-9600-E64763A3D83A}" presName="image3" presStyleCnt="0"/>
      <dgm:spPr/>
    </dgm:pt>
    <dgm:pt modelId="{40706BBF-AB18-1C4A-9D56-662FBA75FDF6}" type="pres">
      <dgm:prSet presAssocID="{EDEBCBB4-69FC-9441-9600-E64763A3D83A}" presName="imageRepeatNode" presStyleLbl="alignAcc1" presStyleIdx="2" presStyleCnt="3"/>
      <dgm:spPr/>
    </dgm:pt>
    <dgm:pt modelId="{AF4B51A7-0747-EA43-8D41-00CFD123CB7B}" type="pres">
      <dgm:prSet presAssocID="{EDEBCBB4-69FC-9441-9600-E64763A3D83A}" presName="imageaccent3" presStyleCnt="0"/>
      <dgm:spPr/>
    </dgm:pt>
    <dgm:pt modelId="{DF25BCEE-22FE-234D-A97C-86658B027B9C}" type="pres">
      <dgm:prSet presAssocID="{EDEBCBB4-69FC-9441-9600-E64763A3D83A}" presName="accentRepeatNode" presStyleLbl="solidAlignAcc1" presStyleIdx="5" presStyleCnt="6"/>
      <dgm:spPr/>
    </dgm:pt>
  </dgm:ptLst>
  <dgm:cxnLst>
    <dgm:cxn modelId="{F0F07504-726C-1147-BB61-EF6B3436A707}" srcId="{7E613FF6-9CF2-8842-8468-E865034E1C25}" destId="{1008C1AA-3832-8A45-AA34-47DD4D92B3D8}" srcOrd="1" destOrd="0" parTransId="{AA5685DA-DDF7-484F-A342-90B4BE2F856C}" sibTransId="{6DAAF9D9-99F3-3944-A497-A2A4F8D54EA1}"/>
    <dgm:cxn modelId="{21A7A805-BD61-D54F-9EDA-F774DE97DF13}" type="presOf" srcId="{9A2A32D7-CAF1-884A-8D47-5BF168EC841E}" destId="{C5F9CD05-BDDF-9847-9662-2067D4BA5F9E}" srcOrd="0" destOrd="0" presId="urn:microsoft.com/office/officeart/2008/layout/HexagonCluster"/>
    <dgm:cxn modelId="{36977B1D-76AF-064D-B50E-E40787DEB782}" type="presOf" srcId="{EDEBCBB4-69FC-9441-9600-E64763A3D83A}" destId="{40706BBF-AB18-1C4A-9D56-662FBA75FDF6}" srcOrd="0" destOrd="0" presId="urn:microsoft.com/office/officeart/2008/layout/HexagonCluster"/>
    <dgm:cxn modelId="{620D3F1F-EE7F-9D48-8A42-7AF7B57A8E17}" type="presOf" srcId="{6DAAF9D9-99F3-3944-A497-A2A4F8D54EA1}" destId="{B96B7A58-08A2-8B49-BEE4-C8C637E302C1}" srcOrd="0" destOrd="0" presId="urn:microsoft.com/office/officeart/2008/layout/HexagonCluster"/>
    <dgm:cxn modelId="{DACD6164-3D94-E441-AF01-318214124A82}" type="presOf" srcId="{1008C1AA-3832-8A45-AA34-47DD4D92B3D8}" destId="{E6E003A9-69BA-BC4F-A18E-E59816AF7E8D}" srcOrd="0" destOrd="0" presId="urn:microsoft.com/office/officeart/2008/layout/HexagonCluster"/>
    <dgm:cxn modelId="{A0C42B7E-B669-A542-B034-AF314BD7DA81}" type="presOf" srcId="{68272D58-F2F3-AA4E-86DD-EB21D56EC788}" destId="{141C9552-4DF6-DE41-99B6-6967009238E3}" srcOrd="0" destOrd="0" presId="urn:microsoft.com/office/officeart/2008/layout/HexagonCluster"/>
    <dgm:cxn modelId="{9805D77F-AFEE-514B-AE7D-CBCA0B93BA30}" type="presOf" srcId="{7E613FF6-9CF2-8842-8468-E865034E1C25}" destId="{4251A852-9391-EF41-A50A-7C789ABC48C6}" srcOrd="0" destOrd="0" presId="urn:microsoft.com/office/officeart/2008/layout/HexagonCluster"/>
    <dgm:cxn modelId="{E8AB4B83-6374-6A4C-B1FA-A0965E162E66}" srcId="{7E613FF6-9CF2-8842-8468-E865034E1C25}" destId="{9E8085FC-CC3E-B446-822E-042E373BD0E5}" srcOrd="0" destOrd="0" parTransId="{B36BA66D-CF8A-F945-8F93-5ECDAE8C3B23}" sibTransId="{9A2A32D7-CAF1-884A-8D47-5BF168EC841E}"/>
    <dgm:cxn modelId="{18952DCB-F3E5-2E40-AAE6-6ADD331FF94A}" srcId="{7E613FF6-9CF2-8842-8468-E865034E1C25}" destId="{68272D58-F2F3-AA4E-86DD-EB21D56EC788}" srcOrd="2" destOrd="0" parTransId="{FDEEDB48-0DD0-EC4E-B964-2B1699143BA5}" sibTransId="{EDEBCBB4-69FC-9441-9600-E64763A3D83A}"/>
    <dgm:cxn modelId="{ADE403F8-027C-E24C-BB25-A1D40206B0BD}" type="presOf" srcId="{9E8085FC-CC3E-B446-822E-042E373BD0E5}" destId="{4963EFD6-E070-8E42-BAF3-D2F63F2647DD}" srcOrd="0" destOrd="0" presId="urn:microsoft.com/office/officeart/2008/layout/HexagonCluster"/>
    <dgm:cxn modelId="{CB15A414-2AB4-6B42-BA54-13DF878DF3A0}" type="presParOf" srcId="{4251A852-9391-EF41-A50A-7C789ABC48C6}" destId="{D34A844D-D738-164C-B8F8-3E7C3C0FDB61}" srcOrd="0" destOrd="0" presId="urn:microsoft.com/office/officeart/2008/layout/HexagonCluster"/>
    <dgm:cxn modelId="{313B3FD7-F8A1-4048-8FDA-488CC9E11DA8}" type="presParOf" srcId="{D34A844D-D738-164C-B8F8-3E7C3C0FDB61}" destId="{4963EFD6-E070-8E42-BAF3-D2F63F2647DD}" srcOrd="0" destOrd="0" presId="urn:microsoft.com/office/officeart/2008/layout/HexagonCluster"/>
    <dgm:cxn modelId="{6A808336-AF93-5F45-A874-9AAFFF2C496A}" type="presParOf" srcId="{4251A852-9391-EF41-A50A-7C789ABC48C6}" destId="{97C8ACBA-83A4-424D-A732-43B6A1A19F9A}" srcOrd="1" destOrd="0" presId="urn:microsoft.com/office/officeart/2008/layout/HexagonCluster"/>
    <dgm:cxn modelId="{330F823C-F6BB-0C40-B1D7-E6E59636C473}" type="presParOf" srcId="{97C8ACBA-83A4-424D-A732-43B6A1A19F9A}" destId="{F360DA08-59BC-4749-A339-E3E08B407F6E}" srcOrd="0" destOrd="0" presId="urn:microsoft.com/office/officeart/2008/layout/HexagonCluster"/>
    <dgm:cxn modelId="{EAC64AF1-65FB-2A4E-AFEB-2FF1B459F893}" type="presParOf" srcId="{4251A852-9391-EF41-A50A-7C789ABC48C6}" destId="{17BC591B-4D97-984B-BDE4-A06B46A72313}" srcOrd="2" destOrd="0" presId="urn:microsoft.com/office/officeart/2008/layout/HexagonCluster"/>
    <dgm:cxn modelId="{82606D9A-3773-BA4B-A81A-BF853856881F}" type="presParOf" srcId="{17BC591B-4D97-984B-BDE4-A06B46A72313}" destId="{C5F9CD05-BDDF-9847-9662-2067D4BA5F9E}" srcOrd="0" destOrd="0" presId="urn:microsoft.com/office/officeart/2008/layout/HexagonCluster"/>
    <dgm:cxn modelId="{D2382156-7095-6E49-BC8E-EAD9DF86ABB7}" type="presParOf" srcId="{4251A852-9391-EF41-A50A-7C789ABC48C6}" destId="{838377DC-2A75-9843-B36E-B5C117125854}" srcOrd="3" destOrd="0" presId="urn:microsoft.com/office/officeart/2008/layout/HexagonCluster"/>
    <dgm:cxn modelId="{56A318C6-D6DE-174B-8742-754ED3A05DA7}" type="presParOf" srcId="{838377DC-2A75-9843-B36E-B5C117125854}" destId="{6968AFDA-CCB3-FA4A-B22E-93E6B222277C}" srcOrd="0" destOrd="0" presId="urn:microsoft.com/office/officeart/2008/layout/HexagonCluster"/>
    <dgm:cxn modelId="{7F02A59D-D472-1C47-97CA-49FDE202697B}" type="presParOf" srcId="{4251A852-9391-EF41-A50A-7C789ABC48C6}" destId="{810B5DF1-2D82-F943-8453-A90C59CF2430}" srcOrd="4" destOrd="0" presId="urn:microsoft.com/office/officeart/2008/layout/HexagonCluster"/>
    <dgm:cxn modelId="{DD86DAA4-1E49-DF4D-B856-D16A101D92AB}" type="presParOf" srcId="{810B5DF1-2D82-F943-8453-A90C59CF2430}" destId="{E6E003A9-69BA-BC4F-A18E-E59816AF7E8D}" srcOrd="0" destOrd="0" presId="urn:microsoft.com/office/officeart/2008/layout/HexagonCluster"/>
    <dgm:cxn modelId="{F7554D5B-9CB5-E748-A73F-EA2B718C9FA8}" type="presParOf" srcId="{4251A852-9391-EF41-A50A-7C789ABC48C6}" destId="{BE252FDD-C854-F348-8DB9-E9A5602B2189}" srcOrd="5" destOrd="0" presId="urn:microsoft.com/office/officeart/2008/layout/HexagonCluster"/>
    <dgm:cxn modelId="{C5F0B8E5-066E-E244-A357-862CF03AE20B}" type="presParOf" srcId="{BE252FDD-C854-F348-8DB9-E9A5602B2189}" destId="{83AD16A7-A224-094D-B32C-60EC24331285}" srcOrd="0" destOrd="0" presId="urn:microsoft.com/office/officeart/2008/layout/HexagonCluster"/>
    <dgm:cxn modelId="{0D1094E4-8743-2D48-B621-368EB5BB023C}" type="presParOf" srcId="{4251A852-9391-EF41-A50A-7C789ABC48C6}" destId="{17712F62-135F-8448-BE34-3241F810F4D4}" srcOrd="6" destOrd="0" presId="urn:microsoft.com/office/officeart/2008/layout/HexagonCluster"/>
    <dgm:cxn modelId="{F4315868-A6DE-1C46-BB39-DA28BDF00D39}" type="presParOf" srcId="{17712F62-135F-8448-BE34-3241F810F4D4}" destId="{B96B7A58-08A2-8B49-BEE4-C8C637E302C1}" srcOrd="0" destOrd="0" presId="urn:microsoft.com/office/officeart/2008/layout/HexagonCluster"/>
    <dgm:cxn modelId="{637E2D2C-117A-5643-9C22-CF5D51C5FED8}" type="presParOf" srcId="{4251A852-9391-EF41-A50A-7C789ABC48C6}" destId="{B04D20C8-EE60-E146-B311-478924E9101C}" srcOrd="7" destOrd="0" presId="urn:microsoft.com/office/officeart/2008/layout/HexagonCluster"/>
    <dgm:cxn modelId="{10BC9ADA-0081-DD49-9C00-4580A7C77637}" type="presParOf" srcId="{B04D20C8-EE60-E146-B311-478924E9101C}" destId="{9B9A8EFF-C597-2B41-92DC-31B8F8FE3CD7}" srcOrd="0" destOrd="0" presId="urn:microsoft.com/office/officeart/2008/layout/HexagonCluster"/>
    <dgm:cxn modelId="{28745D17-33CD-3E42-8617-0DAA6E678DB9}" type="presParOf" srcId="{4251A852-9391-EF41-A50A-7C789ABC48C6}" destId="{3561939B-1BA9-024B-8651-66739EA92870}" srcOrd="8" destOrd="0" presId="urn:microsoft.com/office/officeart/2008/layout/HexagonCluster"/>
    <dgm:cxn modelId="{9F2E2402-6F96-A041-8A27-214771D4DE33}" type="presParOf" srcId="{3561939B-1BA9-024B-8651-66739EA92870}" destId="{141C9552-4DF6-DE41-99B6-6967009238E3}" srcOrd="0" destOrd="0" presId="urn:microsoft.com/office/officeart/2008/layout/HexagonCluster"/>
    <dgm:cxn modelId="{5BA2FABA-B695-B84A-88A9-4434AB9F1923}" type="presParOf" srcId="{4251A852-9391-EF41-A50A-7C789ABC48C6}" destId="{3ADA8C3F-6D26-0B4C-B3C0-2343DA950FD8}" srcOrd="9" destOrd="0" presId="urn:microsoft.com/office/officeart/2008/layout/HexagonCluster"/>
    <dgm:cxn modelId="{7B39A43D-C37C-5749-9F1F-47DB53D51198}" type="presParOf" srcId="{3ADA8C3F-6D26-0B4C-B3C0-2343DA950FD8}" destId="{3BA609D5-888C-0D48-954A-8FB6779159C3}" srcOrd="0" destOrd="0" presId="urn:microsoft.com/office/officeart/2008/layout/HexagonCluster"/>
    <dgm:cxn modelId="{C8D1D4C8-1C85-5849-A1C5-398421F0BF03}" type="presParOf" srcId="{4251A852-9391-EF41-A50A-7C789ABC48C6}" destId="{F638C063-A564-994B-B7F7-3291EDD29933}" srcOrd="10" destOrd="0" presId="urn:microsoft.com/office/officeart/2008/layout/HexagonCluster"/>
    <dgm:cxn modelId="{C81B79BE-E3F1-7A40-BFBE-6AFCE5CC7F62}" type="presParOf" srcId="{F638C063-A564-994B-B7F7-3291EDD29933}" destId="{40706BBF-AB18-1C4A-9D56-662FBA75FDF6}" srcOrd="0" destOrd="0" presId="urn:microsoft.com/office/officeart/2008/layout/HexagonCluster"/>
    <dgm:cxn modelId="{CD3BA296-35E6-0B46-BF1C-868F4EF7D992}" type="presParOf" srcId="{4251A852-9391-EF41-A50A-7C789ABC48C6}" destId="{AF4B51A7-0747-EA43-8D41-00CFD123CB7B}" srcOrd="11" destOrd="0" presId="urn:microsoft.com/office/officeart/2008/layout/HexagonCluster"/>
    <dgm:cxn modelId="{2AE2FDC3-44FE-4D49-B575-639187BBF518}" type="presParOf" srcId="{AF4B51A7-0747-EA43-8D41-00CFD123CB7B}" destId="{DF25BCEE-22FE-234D-A97C-86658B027B9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613FF6-9CF2-8842-8468-E865034E1C25}" type="doc">
      <dgm:prSet loTypeId="urn:microsoft.com/office/officeart/2008/layout/HexagonCluster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t-IT"/>
        </a:p>
      </dgm:t>
    </dgm:pt>
    <dgm:pt modelId="{9E8085FC-CC3E-B446-822E-042E373BD0E5}">
      <dgm:prSet phldrT="[Testo]"/>
      <dgm:spPr/>
      <dgm:t>
        <a:bodyPr/>
        <a:lstStyle/>
        <a:p>
          <a:r>
            <a:rPr lang="it-IT" dirty="0"/>
            <a:t>Agente</a:t>
          </a:r>
        </a:p>
      </dgm:t>
    </dgm:pt>
    <dgm:pt modelId="{B36BA66D-CF8A-F945-8F93-5ECDAE8C3B23}" type="parTrans" cxnId="{E8AB4B83-6374-6A4C-B1FA-A0965E162E66}">
      <dgm:prSet/>
      <dgm:spPr/>
      <dgm:t>
        <a:bodyPr/>
        <a:lstStyle/>
        <a:p>
          <a:endParaRPr lang="it-IT"/>
        </a:p>
      </dgm:t>
    </dgm:pt>
    <dgm:pt modelId="{9A2A32D7-CAF1-884A-8D47-5BF168EC841E}" type="sibTrans" cxnId="{E8AB4B83-6374-6A4C-B1FA-A0965E162E6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it-IT"/>
        </a:p>
      </dgm:t>
    </dgm:pt>
    <dgm:pt modelId="{1008C1AA-3832-8A45-AA34-47DD4D92B3D8}">
      <dgm:prSet phldrT="[Testo]"/>
      <dgm:spPr/>
      <dgm:t>
        <a:bodyPr/>
        <a:lstStyle/>
        <a:p>
          <a:r>
            <a:rPr lang="it-IT" dirty="0"/>
            <a:t>Ambiente</a:t>
          </a:r>
        </a:p>
      </dgm:t>
    </dgm:pt>
    <dgm:pt modelId="{AA5685DA-DDF7-484F-A342-90B4BE2F856C}" type="parTrans" cxnId="{F0F07504-726C-1147-BB61-EF6B3436A707}">
      <dgm:prSet/>
      <dgm:spPr/>
      <dgm:t>
        <a:bodyPr/>
        <a:lstStyle/>
        <a:p>
          <a:endParaRPr lang="it-IT"/>
        </a:p>
      </dgm:t>
    </dgm:pt>
    <dgm:pt modelId="{6DAAF9D9-99F3-3944-A497-A2A4F8D54EA1}" type="sibTrans" cxnId="{F0F07504-726C-1147-BB61-EF6B3436A707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it-IT"/>
        </a:p>
      </dgm:t>
    </dgm:pt>
    <dgm:pt modelId="{68272D58-F2F3-AA4E-86DD-EB21D56EC788}">
      <dgm:prSet phldrT="[Testo]"/>
      <dgm:spPr/>
      <dgm:t>
        <a:bodyPr/>
        <a:lstStyle/>
        <a:p>
          <a:r>
            <a:rPr lang="it-IT" dirty="0"/>
            <a:t>Esperto</a:t>
          </a:r>
        </a:p>
      </dgm:t>
    </dgm:pt>
    <dgm:pt modelId="{FDEEDB48-0DD0-EC4E-B964-2B1699143BA5}" type="parTrans" cxnId="{18952DCB-F3E5-2E40-AAE6-6ADD331FF94A}">
      <dgm:prSet/>
      <dgm:spPr/>
      <dgm:t>
        <a:bodyPr/>
        <a:lstStyle/>
        <a:p>
          <a:endParaRPr lang="it-IT"/>
        </a:p>
      </dgm:t>
    </dgm:pt>
    <dgm:pt modelId="{EDEBCBB4-69FC-9441-9600-E64763A3D83A}" type="sibTrans" cxnId="{18952DCB-F3E5-2E40-AAE6-6ADD331FF94A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it-IT"/>
        </a:p>
      </dgm:t>
    </dgm:pt>
    <dgm:pt modelId="{4251A852-9391-EF41-A50A-7C789ABC48C6}" type="pres">
      <dgm:prSet presAssocID="{7E613FF6-9CF2-8842-8468-E865034E1C25}" presName="Name0" presStyleCnt="0">
        <dgm:presLayoutVars>
          <dgm:chMax val="21"/>
          <dgm:chPref val="21"/>
        </dgm:presLayoutVars>
      </dgm:prSet>
      <dgm:spPr/>
    </dgm:pt>
    <dgm:pt modelId="{D34A844D-D738-164C-B8F8-3E7C3C0FDB61}" type="pres">
      <dgm:prSet presAssocID="{9E8085FC-CC3E-B446-822E-042E373BD0E5}" presName="text1" presStyleCnt="0"/>
      <dgm:spPr/>
    </dgm:pt>
    <dgm:pt modelId="{4963EFD6-E070-8E42-BAF3-D2F63F2647DD}" type="pres">
      <dgm:prSet presAssocID="{9E8085FC-CC3E-B446-822E-042E373BD0E5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7C8ACBA-83A4-424D-A732-43B6A1A19F9A}" type="pres">
      <dgm:prSet presAssocID="{9E8085FC-CC3E-B446-822E-042E373BD0E5}" presName="textaccent1" presStyleCnt="0"/>
      <dgm:spPr/>
    </dgm:pt>
    <dgm:pt modelId="{F360DA08-59BC-4749-A339-E3E08B407F6E}" type="pres">
      <dgm:prSet presAssocID="{9E8085FC-CC3E-B446-822E-042E373BD0E5}" presName="accentRepeatNode" presStyleLbl="solidAlignAcc1" presStyleIdx="0" presStyleCnt="6"/>
      <dgm:spPr/>
    </dgm:pt>
    <dgm:pt modelId="{17BC591B-4D97-984B-BDE4-A06B46A72313}" type="pres">
      <dgm:prSet presAssocID="{9A2A32D7-CAF1-884A-8D47-5BF168EC841E}" presName="image1" presStyleCnt="0"/>
      <dgm:spPr/>
    </dgm:pt>
    <dgm:pt modelId="{C5F9CD05-BDDF-9847-9662-2067D4BA5F9E}" type="pres">
      <dgm:prSet presAssocID="{9A2A32D7-CAF1-884A-8D47-5BF168EC841E}" presName="imageRepeatNode" presStyleLbl="alignAcc1" presStyleIdx="0" presStyleCnt="3"/>
      <dgm:spPr/>
    </dgm:pt>
    <dgm:pt modelId="{838377DC-2A75-9843-B36E-B5C117125854}" type="pres">
      <dgm:prSet presAssocID="{9A2A32D7-CAF1-884A-8D47-5BF168EC841E}" presName="imageaccent1" presStyleCnt="0"/>
      <dgm:spPr/>
    </dgm:pt>
    <dgm:pt modelId="{6968AFDA-CCB3-FA4A-B22E-93E6B222277C}" type="pres">
      <dgm:prSet presAssocID="{9A2A32D7-CAF1-884A-8D47-5BF168EC841E}" presName="accentRepeatNode" presStyleLbl="solidAlignAcc1" presStyleIdx="1" presStyleCnt="6"/>
      <dgm:spPr/>
    </dgm:pt>
    <dgm:pt modelId="{810B5DF1-2D82-F943-8453-A90C59CF2430}" type="pres">
      <dgm:prSet presAssocID="{1008C1AA-3832-8A45-AA34-47DD4D92B3D8}" presName="text2" presStyleCnt="0"/>
      <dgm:spPr/>
    </dgm:pt>
    <dgm:pt modelId="{E6E003A9-69BA-BC4F-A18E-E59816AF7E8D}" type="pres">
      <dgm:prSet presAssocID="{1008C1AA-3832-8A45-AA34-47DD4D92B3D8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E252FDD-C854-F348-8DB9-E9A5602B2189}" type="pres">
      <dgm:prSet presAssocID="{1008C1AA-3832-8A45-AA34-47DD4D92B3D8}" presName="textaccent2" presStyleCnt="0"/>
      <dgm:spPr/>
    </dgm:pt>
    <dgm:pt modelId="{83AD16A7-A224-094D-B32C-60EC24331285}" type="pres">
      <dgm:prSet presAssocID="{1008C1AA-3832-8A45-AA34-47DD4D92B3D8}" presName="accentRepeatNode" presStyleLbl="solidAlignAcc1" presStyleIdx="2" presStyleCnt="6"/>
      <dgm:spPr/>
    </dgm:pt>
    <dgm:pt modelId="{17712F62-135F-8448-BE34-3241F810F4D4}" type="pres">
      <dgm:prSet presAssocID="{6DAAF9D9-99F3-3944-A497-A2A4F8D54EA1}" presName="image2" presStyleCnt="0"/>
      <dgm:spPr/>
    </dgm:pt>
    <dgm:pt modelId="{B96B7A58-08A2-8B49-BEE4-C8C637E302C1}" type="pres">
      <dgm:prSet presAssocID="{6DAAF9D9-99F3-3944-A497-A2A4F8D54EA1}" presName="imageRepeatNode" presStyleLbl="alignAcc1" presStyleIdx="1" presStyleCnt="3"/>
      <dgm:spPr/>
    </dgm:pt>
    <dgm:pt modelId="{B04D20C8-EE60-E146-B311-478924E9101C}" type="pres">
      <dgm:prSet presAssocID="{6DAAF9D9-99F3-3944-A497-A2A4F8D54EA1}" presName="imageaccent2" presStyleCnt="0"/>
      <dgm:spPr/>
    </dgm:pt>
    <dgm:pt modelId="{9B9A8EFF-C597-2B41-92DC-31B8F8FE3CD7}" type="pres">
      <dgm:prSet presAssocID="{6DAAF9D9-99F3-3944-A497-A2A4F8D54EA1}" presName="accentRepeatNode" presStyleLbl="solidAlignAcc1" presStyleIdx="3" presStyleCnt="6"/>
      <dgm:spPr/>
    </dgm:pt>
    <dgm:pt modelId="{3561939B-1BA9-024B-8651-66739EA92870}" type="pres">
      <dgm:prSet presAssocID="{68272D58-F2F3-AA4E-86DD-EB21D56EC788}" presName="text3" presStyleCnt="0"/>
      <dgm:spPr/>
    </dgm:pt>
    <dgm:pt modelId="{141C9552-4DF6-DE41-99B6-6967009238E3}" type="pres">
      <dgm:prSet presAssocID="{68272D58-F2F3-AA4E-86DD-EB21D56EC788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ADA8C3F-6D26-0B4C-B3C0-2343DA950FD8}" type="pres">
      <dgm:prSet presAssocID="{68272D58-F2F3-AA4E-86DD-EB21D56EC788}" presName="textaccent3" presStyleCnt="0"/>
      <dgm:spPr/>
    </dgm:pt>
    <dgm:pt modelId="{3BA609D5-888C-0D48-954A-8FB6779159C3}" type="pres">
      <dgm:prSet presAssocID="{68272D58-F2F3-AA4E-86DD-EB21D56EC788}" presName="accentRepeatNode" presStyleLbl="solidAlignAcc1" presStyleIdx="4" presStyleCnt="6"/>
      <dgm:spPr/>
    </dgm:pt>
    <dgm:pt modelId="{F638C063-A564-994B-B7F7-3291EDD29933}" type="pres">
      <dgm:prSet presAssocID="{EDEBCBB4-69FC-9441-9600-E64763A3D83A}" presName="image3" presStyleCnt="0"/>
      <dgm:spPr/>
    </dgm:pt>
    <dgm:pt modelId="{40706BBF-AB18-1C4A-9D56-662FBA75FDF6}" type="pres">
      <dgm:prSet presAssocID="{EDEBCBB4-69FC-9441-9600-E64763A3D83A}" presName="imageRepeatNode" presStyleLbl="alignAcc1" presStyleIdx="2" presStyleCnt="3"/>
      <dgm:spPr/>
    </dgm:pt>
    <dgm:pt modelId="{AF4B51A7-0747-EA43-8D41-00CFD123CB7B}" type="pres">
      <dgm:prSet presAssocID="{EDEBCBB4-69FC-9441-9600-E64763A3D83A}" presName="imageaccent3" presStyleCnt="0"/>
      <dgm:spPr/>
    </dgm:pt>
    <dgm:pt modelId="{DF25BCEE-22FE-234D-A97C-86658B027B9C}" type="pres">
      <dgm:prSet presAssocID="{EDEBCBB4-69FC-9441-9600-E64763A3D83A}" presName="accentRepeatNode" presStyleLbl="solidAlignAcc1" presStyleIdx="5" presStyleCnt="6"/>
      <dgm:spPr/>
    </dgm:pt>
  </dgm:ptLst>
  <dgm:cxnLst>
    <dgm:cxn modelId="{F0F07504-726C-1147-BB61-EF6B3436A707}" srcId="{7E613FF6-9CF2-8842-8468-E865034E1C25}" destId="{1008C1AA-3832-8A45-AA34-47DD4D92B3D8}" srcOrd="1" destOrd="0" parTransId="{AA5685DA-DDF7-484F-A342-90B4BE2F856C}" sibTransId="{6DAAF9D9-99F3-3944-A497-A2A4F8D54EA1}"/>
    <dgm:cxn modelId="{21A7A805-BD61-D54F-9EDA-F774DE97DF13}" type="presOf" srcId="{9A2A32D7-CAF1-884A-8D47-5BF168EC841E}" destId="{C5F9CD05-BDDF-9847-9662-2067D4BA5F9E}" srcOrd="0" destOrd="0" presId="urn:microsoft.com/office/officeart/2008/layout/HexagonCluster"/>
    <dgm:cxn modelId="{36977B1D-76AF-064D-B50E-E40787DEB782}" type="presOf" srcId="{EDEBCBB4-69FC-9441-9600-E64763A3D83A}" destId="{40706BBF-AB18-1C4A-9D56-662FBA75FDF6}" srcOrd="0" destOrd="0" presId="urn:microsoft.com/office/officeart/2008/layout/HexagonCluster"/>
    <dgm:cxn modelId="{620D3F1F-EE7F-9D48-8A42-7AF7B57A8E17}" type="presOf" srcId="{6DAAF9D9-99F3-3944-A497-A2A4F8D54EA1}" destId="{B96B7A58-08A2-8B49-BEE4-C8C637E302C1}" srcOrd="0" destOrd="0" presId="urn:microsoft.com/office/officeart/2008/layout/HexagonCluster"/>
    <dgm:cxn modelId="{DACD6164-3D94-E441-AF01-318214124A82}" type="presOf" srcId="{1008C1AA-3832-8A45-AA34-47DD4D92B3D8}" destId="{E6E003A9-69BA-BC4F-A18E-E59816AF7E8D}" srcOrd="0" destOrd="0" presId="urn:microsoft.com/office/officeart/2008/layout/HexagonCluster"/>
    <dgm:cxn modelId="{A0C42B7E-B669-A542-B034-AF314BD7DA81}" type="presOf" srcId="{68272D58-F2F3-AA4E-86DD-EB21D56EC788}" destId="{141C9552-4DF6-DE41-99B6-6967009238E3}" srcOrd="0" destOrd="0" presId="urn:microsoft.com/office/officeart/2008/layout/HexagonCluster"/>
    <dgm:cxn modelId="{9805D77F-AFEE-514B-AE7D-CBCA0B93BA30}" type="presOf" srcId="{7E613FF6-9CF2-8842-8468-E865034E1C25}" destId="{4251A852-9391-EF41-A50A-7C789ABC48C6}" srcOrd="0" destOrd="0" presId="urn:microsoft.com/office/officeart/2008/layout/HexagonCluster"/>
    <dgm:cxn modelId="{E8AB4B83-6374-6A4C-B1FA-A0965E162E66}" srcId="{7E613FF6-9CF2-8842-8468-E865034E1C25}" destId="{9E8085FC-CC3E-B446-822E-042E373BD0E5}" srcOrd="0" destOrd="0" parTransId="{B36BA66D-CF8A-F945-8F93-5ECDAE8C3B23}" sibTransId="{9A2A32D7-CAF1-884A-8D47-5BF168EC841E}"/>
    <dgm:cxn modelId="{18952DCB-F3E5-2E40-AAE6-6ADD331FF94A}" srcId="{7E613FF6-9CF2-8842-8468-E865034E1C25}" destId="{68272D58-F2F3-AA4E-86DD-EB21D56EC788}" srcOrd="2" destOrd="0" parTransId="{FDEEDB48-0DD0-EC4E-B964-2B1699143BA5}" sibTransId="{EDEBCBB4-69FC-9441-9600-E64763A3D83A}"/>
    <dgm:cxn modelId="{ADE403F8-027C-E24C-BB25-A1D40206B0BD}" type="presOf" srcId="{9E8085FC-CC3E-B446-822E-042E373BD0E5}" destId="{4963EFD6-E070-8E42-BAF3-D2F63F2647DD}" srcOrd="0" destOrd="0" presId="urn:microsoft.com/office/officeart/2008/layout/HexagonCluster"/>
    <dgm:cxn modelId="{CB15A414-2AB4-6B42-BA54-13DF878DF3A0}" type="presParOf" srcId="{4251A852-9391-EF41-A50A-7C789ABC48C6}" destId="{D34A844D-D738-164C-B8F8-3E7C3C0FDB61}" srcOrd="0" destOrd="0" presId="urn:microsoft.com/office/officeart/2008/layout/HexagonCluster"/>
    <dgm:cxn modelId="{313B3FD7-F8A1-4048-8FDA-488CC9E11DA8}" type="presParOf" srcId="{D34A844D-D738-164C-B8F8-3E7C3C0FDB61}" destId="{4963EFD6-E070-8E42-BAF3-D2F63F2647DD}" srcOrd="0" destOrd="0" presId="urn:microsoft.com/office/officeart/2008/layout/HexagonCluster"/>
    <dgm:cxn modelId="{6A808336-AF93-5F45-A874-9AAFFF2C496A}" type="presParOf" srcId="{4251A852-9391-EF41-A50A-7C789ABC48C6}" destId="{97C8ACBA-83A4-424D-A732-43B6A1A19F9A}" srcOrd="1" destOrd="0" presId="urn:microsoft.com/office/officeart/2008/layout/HexagonCluster"/>
    <dgm:cxn modelId="{330F823C-F6BB-0C40-B1D7-E6E59636C473}" type="presParOf" srcId="{97C8ACBA-83A4-424D-A732-43B6A1A19F9A}" destId="{F360DA08-59BC-4749-A339-E3E08B407F6E}" srcOrd="0" destOrd="0" presId="urn:microsoft.com/office/officeart/2008/layout/HexagonCluster"/>
    <dgm:cxn modelId="{EAC64AF1-65FB-2A4E-AFEB-2FF1B459F893}" type="presParOf" srcId="{4251A852-9391-EF41-A50A-7C789ABC48C6}" destId="{17BC591B-4D97-984B-BDE4-A06B46A72313}" srcOrd="2" destOrd="0" presId="urn:microsoft.com/office/officeart/2008/layout/HexagonCluster"/>
    <dgm:cxn modelId="{82606D9A-3773-BA4B-A81A-BF853856881F}" type="presParOf" srcId="{17BC591B-4D97-984B-BDE4-A06B46A72313}" destId="{C5F9CD05-BDDF-9847-9662-2067D4BA5F9E}" srcOrd="0" destOrd="0" presId="urn:microsoft.com/office/officeart/2008/layout/HexagonCluster"/>
    <dgm:cxn modelId="{D2382156-7095-6E49-BC8E-EAD9DF86ABB7}" type="presParOf" srcId="{4251A852-9391-EF41-A50A-7C789ABC48C6}" destId="{838377DC-2A75-9843-B36E-B5C117125854}" srcOrd="3" destOrd="0" presId="urn:microsoft.com/office/officeart/2008/layout/HexagonCluster"/>
    <dgm:cxn modelId="{56A318C6-D6DE-174B-8742-754ED3A05DA7}" type="presParOf" srcId="{838377DC-2A75-9843-B36E-B5C117125854}" destId="{6968AFDA-CCB3-FA4A-B22E-93E6B222277C}" srcOrd="0" destOrd="0" presId="urn:microsoft.com/office/officeart/2008/layout/HexagonCluster"/>
    <dgm:cxn modelId="{7F02A59D-D472-1C47-97CA-49FDE202697B}" type="presParOf" srcId="{4251A852-9391-EF41-A50A-7C789ABC48C6}" destId="{810B5DF1-2D82-F943-8453-A90C59CF2430}" srcOrd="4" destOrd="0" presId="urn:microsoft.com/office/officeart/2008/layout/HexagonCluster"/>
    <dgm:cxn modelId="{DD86DAA4-1E49-DF4D-B856-D16A101D92AB}" type="presParOf" srcId="{810B5DF1-2D82-F943-8453-A90C59CF2430}" destId="{E6E003A9-69BA-BC4F-A18E-E59816AF7E8D}" srcOrd="0" destOrd="0" presId="urn:microsoft.com/office/officeart/2008/layout/HexagonCluster"/>
    <dgm:cxn modelId="{F7554D5B-9CB5-E748-A73F-EA2B718C9FA8}" type="presParOf" srcId="{4251A852-9391-EF41-A50A-7C789ABC48C6}" destId="{BE252FDD-C854-F348-8DB9-E9A5602B2189}" srcOrd="5" destOrd="0" presId="urn:microsoft.com/office/officeart/2008/layout/HexagonCluster"/>
    <dgm:cxn modelId="{C5F0B8E5-066E-E244-A357-862CF03AE20B}" type="presParOf" srcId="{BE252FDD-C854-F348-8DB9-E9A5602B2189}" destId="{83AD16A7-A224-094D-B32C-60EC24331285}" srcOrd="0" destOrd="0" presId="urn:microsoft.com/office/officeart/2008/layout/HexagonCluster"/>
    <dgm:cxn modelId="{0D1094E4-8743-2D48-B621-368EB5BB023C}" type="presParOf" srcId="{4251A852-9391-EF41-A50A-7C789ABC48C6}" destId="{17712F62-135F-8448-BE34-3241F810F4D4}" srcOrd="6" destOrd="0" presId="urn:microsoft.com/office/officeart/2008/layout/HexagonCluster"/>
    <dgm:cxn modelId="{F4315868-A6DE-1C46-BB39-DA28BDF00D39}" type="presParOf" srcId="{17712F62-135F-8448-BE34-3241F810F4D4}" destId="{B96B7A58-08A2-8B49-BEE4-C8C637E302C1}" srcOrd="0" destOrd="0" presId="urn:microsoft.com/office/officeart/2008/layout/HexagonCluster"/>
    <dgm:cxn modelId="{637E2D2C-117A-5643-9C22-CF5D51C5FED8}" type="presParOf" srcId="{4251A852-9391-EF41-A50A-7C789ABC48C6}" destId="{B04D20C8-EE60-E146-B311-478924E9101C}" srcOrd="7" destOrd="0" presId="urn:microsoft.com/office/officeart/2008/layout/HexagonCluster"/>
    <dgm:cxn modelId="{10BC9ADA-0081-DD49-9C00-4580A7C77637}" type="presParOf" srcId="{B04D20C8-EE60-E146-B311-478924E9101C}" destId="{9B9A8EFF-C597-2B41-92DC-31B8F8FE3CD7}" srcOrd="0" destOrd="0" presId="urn:microsoft.com/office/officeart/2008/layout/HexagonCluster"/>
    <dgm:cxn modelId="{28745D17-33CD-3E42-8617-0DAA6E678DB9}" type="presParOf" srcId="{4251A852-9391-EF41-A50A-7C789ABC48C6}" destId="{3561939B-1BA9-024B-8651-66739EA92870}" srcOrd="8" destOrd="0" presId="urn:microsoft.com/office/officeart/2008/layout/HexagonCluster"/>
    <dgm:cxn modelId="{9F2E2402-6F96-A041-8A27-214771D4DE33}" type="presParOf" srcId="{3561939B-1BA9-024B-8651-66739EA92870}" destId="{141C9552-4DF6-DE41-99B6-6967009238E3}" srcOrd="0" destOrd="0" presId="urn:microsoft.com/office/officeart/2008/layout/HexagonCluster"/>
    <dgm:cxn modelId="{5BA2FABA-B695-B84A-88A9-4434AB9F1923}" type="presParOf" srcId="{4251A852-9391-EF41-A50A-7C789ABC48C6}" destId="{3ADA8C3F-6D26-0B4C-B3C0-2343DA950FD8}" srcOrd="9" destOrd="0" presId="urn:microsoft.com/office/officeart/2008/layout/HexagonCluster"/>
    <dgm:cxn modelId="{7B39A43D-C37C-5749-9F1F-47DB53D51198}" type="presParOf" srcId="{3ADA8C3F-6D26-0B4C-B3C0-2343DA950FD8}" destId="{3BA609D5-888C-0D48-954A-8FB6779159C3}" srcOrd="0" destOrd="0" presId="urn:microsoft.com/office/officeart/2008/layout/HexagonCluster"/>
    <dgm:cxn modelId="{C8D1D4C8-1C85-5849-A1C5-398421F0BF03}" type="presParOf" srcId="{4251A852-9391-EF41-A50A-7C789ABC48C6}" destId="{F638C063-A564-994B-B7F7-3291EDD29933}" srcOrd="10" destOrd="0" presId="urn:microsoft.com/office/officeart/2008/layout/HexagonCluster"/>
    <dgm:cxn modelId="{C81B79BE-E3F1-7A40-BFBE-6AFCE5CC7F62}" type="presParOf" srcId="{F638C063-A564-994B-B7F7-3291EDD29933}" destId="{40706BBF-AB18-1C4A-9D56-662FBA75FDF6}" srcOrd="0" destOrd="0" presId="urn:microsoft.com/office/officeart/2008/layout/HexagonCluster"/>
    <dgm:cxn modelId="{CD3BA296-35E6-0B46-BF1C-868F4EF7D992}" type="presParOf" srcId="{4251A852-9391-EF41-A50A-7C789ABC48C6}" destId="{AF4B51A7-0747-EA43-8D41-00CFD123CB7B}" srcOrd="11" destOrd="0" presId="urn:microsoft.com/office/officeart/2008/layout/HexagonCluster"/>
    <dgm:cxn modelId="{2AE2FDC3-44FE-4D49-B575-639187BBF518}" type="presParOf" srcId="{AF4B51A7-0747-EA43-8D41-00CFD123CB7B}" destId="{DF25BCEE-22FE-234D-A97C-86658B027B9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5865C8-77BF-174F-9E61-F871ADEEBBDF}" type="doc">
      <dgm:prSet loTypeId="urn:microsoft.com/office/officeart/2005/8/layout/chevro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4B2791CC-238A-284C-82DC-2723FCB88EF7}">
      <dgm:prSet phldrT="[Testo]"/>
      <dgm:spPr/>
      <dgm:t>
        <a:bodyPr/>
        <a:lstStyle/>
        <a:p>
          <a:r>
            <a:rPr lang="it-IT" dirty="0"/>
            <a:t>1</a:t>
          </a:r>
        </a:p>
      </dgm:t>
    </dgm:pt>
    <dgm:pt modelId="{1922FA52-B000-8E48-902C-25534B53C207}" type="parTrans" cxnId="{9E6E7195-E1BB-7841-9958-EEAC7A1C4D56}">
      <dgm:prSet/>
      <dgm:spPr/>
      <dgm:t>
        <a:bodyPr/>
        <a:lstStyle/>
        <a:p>
          <a:endParaRPr lang="it-IT"/>
        </a:p>
      </dgm:t>
    </dgm:pt>
    <dgm:pt modelId="{7D1B83EF-B233-2545-BDA0-BB2CD20BABCB}" type="sibTrans" cxnId="{9E6E7195-E1BB-7841-9958-EEAC7A1C4D56}">
      <dgm:prSet/>
      <dgm:spPr/>
      <dgm:t>
        <a:bodyPr/>
        <a:lstStyle/>
        <a:p>
          <a:endParaRPr lang="it-IT"/>
        </a:p>
      </dgm:t>
    </dgm:pt>
    <dgm:pt modelId="{E67283AC-64B3-0F4F-96FD-1AE3AA72FC60}">
      <dgm:prSet phldrT="[Testo]"/>
      <dgm:spPr/>
      <dgm:t>
        <a:bodyPr/>
        <a:lstStyle/>
        <a:p>
          <a:r>
            <a:rPr lang="it-IT" dirty="0"/>
            <a:t>2</a:t>
          </a:r>
        </a:p>
      </dgm:t>
    </dgm:pt>
    <dgm:pt modelId="{8620BD59-AEE4-344A-B217-D9F849655D97}" type="parTrans" cxnId="{D7230B28-3C0E-7840-91DA-07AD883D4260}">
      <dgm:prSet/>
      <dgm:spPr/>
      <dgm:t>
        <a:bodyPr/>
        <a:lstStyle/>
        <a:p>
          <a:endParaRPr lang="it-IT"/>
        </a:p>
      </dgm:t>
    </dgm:pt>
    <dgm:pt modelId="{AAAA3230-03FC-5D43-ABF2-75CD47590DC0}" type="sibTrans" cxnId="{D7230B28-3C0E-7840-91DA-07AD883D4260}">
      <dgm:prSet/>
      <dgm:spPr/>
      <dgm:t>
        <a:bodyPr/>
        <a:lstStyle/>
        <a:p>
          <a:endParaRPr lang="it-IT"/>
        </a:p>
      </dgm:t>
    </dgm:pt>
    <dgm:pt modelId="{7EC830F9-E67A-F746-855C-D7CE1FB0CD1E}">
      <dgm:prSet phldrT="[Testo]"/>
      <dgm:spPr/>
      <dgm:t>
        <a:bodyPr/>
        <a:lstStyle/>
        <a:p>
          <a:r>
            <a:rPr lang="it-IT" dirty="0"/>
            <a:t>4</a:t>
          </a:r>
        </a:p>
      </dgm:t>
    </dgm:pt>
    <dgm:pt modelId="{8000D685-BB77-C746-9DEC-74ADCEDD96FB}" type="parTrans" cxnId="{E255650A-26D4-3C40-8246-D4879922C807}">
      <dgm:prSet/>
      <dgm:spPr/>
      <dgm:t>
        <a:bodyPr/>
        <a:lstStyle/>
        <a:p>
          <a:endParaRPr lang="it-IT"/>
        </a:p>
      </dgm:t>
    </dgm:pt>
    <dgm:pt modelId="{438C5FCD-1A9B-A744-9AB6-86FF2F7DDFA4}" type="sibTrans" cxnId="{E255650A-26D4-3C40-8246-D4879922C807}">
      <dgm:prSet/>
      <dgm:spPr/>
      <dgm:t>
        <a:bodyPr/>
        <a:lstStyle/>
        <a:p>
          <a:endParaRPr lang="it-IT"/>
        </a:p>
      </dgm:t>
    </dgm:pt>
    <dgm:pt modelId="{94B7F642-0494-F943-9472-D658DA56D7E3}">
      <dgm:prSet phldrT="[Testo]"/>
      <dgm:spPr/>
      <dgm:t>
        <a:bodyPr/>
        <a:lstStyle/>
        <a:p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L’</a:t>
          </a:r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agente </a:t>
          </a:r>
          <a:r>
            <a:rPr lang="it-IT" b="0" dirty="0">
              <a:latin typeface="Times New Roman" panose="02020603050405020304" pitchFamily="18" charset="0"/>
              <a:cs typeface="Times New Roman" panose="02020603050405020304" pitchFamily="18" charset="0"/>
            </a:rPr>
            <a:t>cerca di imitare il comportamento dell’esperto</a:t>
          </a:r>
          <a:endParaRPr lang="it-IT" dirty="0"/>
        </a:p>
      </dgm:t>
    </dgm:pt>
    <dgm:pt modelId="{96E13E58-D847-6141-A625-3E8D784E0AA1}" type="parTrans" cxnId="{C6DF0AB3-7D0A-5641-9855-DA44FB66AE18}">
      <dgm:prSet/>
      <dgm:spPr/>
      <dgm:t>
        <a:bodyPr/>
        <a:lstStyle/>
        <a:p>
          <a:endParaRPr lang="it-IT"/>
        </a:p>
      </dgm:t>
    </dgm:pt>
    <dgm:pt modelId="{CAECB350-E1BF-EB45-A534-80CF80E3A4F8}" type="sibTrans" cxnId="{C6DF0AB3-7D0A-5641-9855-DA44FB66AE18}">
      <dgm:prSet/>
      <dgm:spPr/>
      <dgm:t>
        <a:bodyPr/>
        <a:lstStyle/>
        <a:p>
          <a:endParaRPr lang="it-IT"/>
        </a:p>
      </dgm:t>
    </dgm:pt>
    <dgm:pt modelId="{437AE957-A0F2-9145-99D7-B60B42A23521}">
      <dgm:prSet phldrT="[Testo]" custT="1"/>
      <dgm:spPr/>
      <dgm:t>
        <a:bodyPr/>
        <a:lstStyle/>
        <a:p>
          <a:r>
            <a:rPr lang="it-IT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L’algoritmo </a:t>
          </a:r>
          <a:r>
            <a:rPr lang="it-IT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colleziona</a:t>
          </a:r>
          <a:r>
            <a:rPr lang="it-IT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dimostrazioni dall’esperto. </a:t>
          </a:r>
          <a:endParaRPr lang="it-IT" sz="2000" dirty="0"/>
        </a:p>
      </dgm:t>
    </dgm:pt>
    <dgm:pt modelId="{50BBD003-07DF-D047-B58D-B91B5DDA33AF}" type="parTrans" cxnId="{7FECDF09-7338-3544-9C58-B937AD3C3D84}">
      <dgm:prSet/>
      <dgm:spPr/>
      <dgm:t>
        <a:bodyPr/>
        <a:lstStyle/>
        <a:p>
          <a:endParaRPr lang="it-IT"/>
        </a:p>
      </dgm:t>
    </dgm:pt>
    <dgm:pt modelId="{1FACFA19-7562-E04C-8738-C328FF6E857E}" type="sibTrans" cxnId="{7FECDF09-7338-3544-9C58-B937AD3C3D84}">
      <dgm:prSet/>
      <dgm:spPr/>
      <dgm:t>
        <a:bodyPr/>
        <a:lstStyle/>
        <a:p>
          <a:endParaRPr lang="it-IT"/>
        </a:p>
      </dgm:t>
    </dgm:pt>
    <dgm:pt modelId="{90449A98-95EF-F64E-A19A-362CEBC713F2}">
      <dgm:prSet/>
      <dgm:spPr/>
      <dgm:t>
        <a:bodyPr/>
        <a:lstStyle/>
        <a:p>
          <a:r>
            <a:rPr lang="it-IT" dirty="0"/>
            <a:t>3</a:t>
          </a:r>
        </a:p>
      </dgm:t>
    </dgm:pt>
    <dgm:pt modelId="{997C0275-209F-5848-B96B-F6935A8233A4}" type="parTrans" cxnId="{180DF89F-8224-264D-AB5D-4E750DB57285}">
      <dgm:prSet/>
      <dgm:spPr/>
      <dgm:t>
        <a:bodyPr/>
        <a:lstStyle/>
        <a:p>
          <a:endParaRPr lang="it-IT"/>
        </a:p>
      </dgm:t>
    </dgm:pt>
    <dgm:pt modelId="{D3116030-7132-DC47-B4AB-F26D55C405BE}" type="sibTrans" cxnId="{180DF89F-8224-264D-AB5D-4E750DB57285}">
      <dgm:prSet/>
      <dgm:spPr/>
      <dgm:t>
        <a:bodyPr/>
        <a:lstStyle/>
        <a:p>
          <a:endParaRPr lang="it-IT"/>
        </a:p>
      </dgm:t>
    </dgm:pt>
    <dgm:pt modelId="{576D8442-7B8C-D84E-B750-8DC36EDB7E4D}">
      <dgm:prSet/>
      <dgm:spPr/>
      <dgm:t>
        <a:bodyPr/>
        <a:lstStyle/>
        <a:p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Viene allenato </a:t>
          </a:r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online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l’agente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 tramite l’approccio di tipo </a:t>
          </a:r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supervisionato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it-IT" dirty="0"/>
        </a:p>
      </dgm:t>
    </dgm:pt>
    <dgm:pt modelId="{E32C4F13-8E30-E840-83B3-566D688E5D86}" type="parTrans" cxnId="{8B9D1C2B-B456-4B48-B8DC-50F02A5C7060}">
      <dgm:prSet/>
      <dgm:spPr/>
      <dgm:t>
        <a:bodyPr/>
        <a:lstStyle/>
        <a:p>
          <a:endParaRPr lang="it-IT"/>
        </a:p>
      </dgm:t>
    </dgm:pt>
    <dgm:pt modelId="{0B6E93A8-840A-B542-ABA5-EB24F1B2447A}" type="sibTrans" cxnId="{8B9D1C2B-B456-4B48-B8DC-50F02A5C7060}">
      <dgm:prSet/>
      <dgm:spPr/>
      <dgm:t>
        <a:bodyPr/>
        <a:lstStyle/>
        <a:p>
          <a:endParaRPr lang="it-IT"/>
        </a:p>
      </dgm:t>
    </dgm:pt>
    <dgm:pt modelId="{23750A09-1C9E-2E4B-9300-6912CF503534}">
      <dgm:prSet phldrT="[Testo]"/>
      <dgm:spPr/>
      <dgm:t>
        <a:bodyPr/>
        <a:lstStyle/>
        <a:p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Vengono accoppiate le </a:t>
          </a:r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immagini della strada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 durante la traiettoria, con i rispettivi valori di velocità e sterzo del veicolo creando un dataset.</a:t>
          </a:r>
          <a:endParaRPr lang="it-IT" dirty="0"/>
        </a:p>
      </dgm:t>
    </dgm:pt>
    <dgm:pt modelId="{2BD6E48B-7FCC-4C41-AB3B-3DD3DCB789AD}" type="parTrans" cxnId="{D1FECCB1-C979-4745-85B2-1FBB6528C0ED}">
      <dgm:prSet/>
      <dgm:spPr/>
      <dgm:t>
        <a:bodyPr/>
        <a:lstStyle/>
        <a:p>
          <a:endParaRPr lang="it-IT"/>
        </a:p>
      </dgm:t>
    </dgm:pt>
    <dgm:pt modelId="{D29B917B-D80D-814F-B2FE-93A0B0B113F0}" type="sibTrans" cxnId="{D1FECCB1-C979-4745-85B2-1FBB6528C0ED}">
      <dgm:prSet/>
      <dgm:spPr/>
      <dgm:t>
        <a:bodyPr/>
        <a:lstStyle/>
        <a:p>
          <a:endParaRPr lang="it-IT"/>
        </a:p>
      </dgm:t>
    </dgm:pt>
    <dgm:pt modelId="{69257FF2-0112-3043-AA14-4F5160F6DE4C}" type="pres">
      <dgm:prSet presAssocID="{DF5865C8-77BF-174F-9E61-F871ADEEBBDF}" presName="linearFlow" presStyleCnt="0">
        <dgm:presLayoutVars>
          <dgm:dir/>
          <dgm:animLvl val="lvl"/>
          <dgm:resizeHandles val="exact"/>
        </dgm:presLayoutVars>
      </dgm:prSet>
      <dgm:spPr/>
    </dgm:pt>
    <dgm:pt modelId="{C4904CEA-DAF7-EB4C-B8D3-42A92EEFF182}" type="pres">
      <dgm:prSet presAssocID="{4B2791CC-238A-284C-82DC-2723FCB88EF7}" presName="composite" presStyleCnt="0"/>
      <dgm:spPr/>
    </dgm:pt>
    <dgm:pt modelId="{814C7BEA-26CF-EB49-9FBF-5C4719912561}" type="pres">
      <dgm:prSet presAssocID="{4B2791CC-238A-284C-82DC-2723FCB88EF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1584EEB-0D14-A64F-A04D-A8F5139D2B97}" type="pres">
      <dgm:prSet presAssocID="{4B2791CC-238A-284C-82DC-2723FCB88EF7}" presName="descendantText" presStyleLbl="alignAcc1" presStyleIdx="0" presStyleCnt="4">
        <dgm:presLayoutVars>
          <dgm:bulletEnabled val="1"/>
        </dgm:presLayoutVars>
      </dgm:prSet>
      <dgm:spPr/>
    </dgm:pt>
    <dgm:pt modelId="{DE99F1A5-F9EE-7243-9E27-28AB162FFEFA}" type="pres">
      <dgm:prSet presAssocID="{7D1B83EF-B233-2545-BDA0-BB2CD20BABCB}" presName="sp" presStyleCnt="0"/>
      <dgm:spPr/>
    </dgm:pt>
    <dgm:pt modelId="{8CFA8DC6-719B-7044-BFAB-4597E2014C9F}" type="pres">
      <dgm:prSet presAssocID="{E67283AC-64B3-0F4F-96FD-1AE3AA72FC60}" presName="composite" presStyleCnt="0"/>
      <dgm:spPr/>
    </dgm:pt>
    <dgm:pt modelId="{12585A79-EB35-6446-91D3-47D19D3B2BAF}" type="pres">
      <dgm:prSet presAssocID="{E67283AC-64B3-0F4F-96FD-1AE3AA72FC60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25D61FFD-DBFE-B044-BEB2-B760BF5633EE}" type="pres">
      <dgm:prSet presAssocID="{E67283AC-64B3-0F4F-96FD-1AE3AA72FC60}" presName="descendantText" presStyleLbl="alignAcc1" presStyleIdx="1" presStyleCnt="4">
        <dgm:presLayoutVars>
          <dgm:bulletEnabled val="1"/>
        </dgm:presLayoutVars>
      </dgm:prSet>
      <dgm:spPr/>
    </dgm:pt>
    <dgm:pt modelId="{279069DF-4FFD-6644-9A3D-1C1841835EC4}" type="pres">
      <dgm:prSet presAssocID="{AAAA3230-03FC-5D43-ABF2-75CD47590DC0}" presName="sp" presStyleCnt="0"/>
      <dgm:spPr/>
    </dgm:pt>
    <dgm:pt modelId="{E2FC0E54-D1D5-7D49-BA04-75C525AD9BFF}" type="pres">
      <dgm:prSet presAssocID="{90449A98-95EF-F64E-A19A-362CEBC713F2}" presName="composite" presStyleCnt="0"/>
      <dgm:spPr/>
    </dgm:pt>
    <dgm:pt modelId="{3282A281-4560-B549-875C-4EA87A986AB8}" type="pres">
      <dgm:prSet presAssocID="{90449A98-95EF-F64E-A19A-362CEBC713F2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9488ED72-0C9E-2A45-AAB4-F8B48E9758DD}" type="pres">
      <dgm:prSet presAssocID="{90449A98-95EF-F64E-A19A-362CEBC713F2}" presName="descendantText" presStyleLbl="alignAcc1" presStyleIdx="2" presStyleCnt="4">
        <dgm:presLayoutVars>
          <dgm:bulletEnabled val="1"/>
        </dgm:presLayoutVars>
      </dgm:prSet>
      <dgm:spPr/>
    </dgm:pt>
    <dgm:pt modelId="{A4F95976-91F5-1F41-AD22-DCF9438933C4}" type="pres">
      <dgm:prSet presAssocID="{D3116030-7132-DC47-B4AB-F26D55C405BE}" presName="sp" presStyleCnt="0"/>
      <dgm:spPr/>
    </dgm:pt>
    <dgm:pt modelId="{EAD078E1-9E7F-5B4C-AE98-E532C2D1A721}" type="pres">
      <dgm:prSet presAssocID="{7EC830F9-E67A-F746-855C-D7CE1FB0CD1E}" presName="composite" presStyleCnt="0"/>
      <dgm:spPr/>
    </dgm:pt>
    <dgm:pt modelId="{FD37B30B-5ED5-C14A-9B7C-62F391975A1B}" type="pres">
      <dgm:prSet presAssocID="{7EC830F9-E67A-F746-855C-D7CE1FB0CD1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2F3A4BAE-AE1C-0D45-9289-5C19F1B37F68}" type="pres">
      <dgm:prSet presAssocID="{7EC830F9-E67A-F746-855C-D7CE1FB0CD1E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6123BF07-9944-7E47-89B3-97842CC4B4F7}" type="presOf" srcId="{23750A09-1C9E-2E4B-9300-6912CF503534}" destId="{25D61FFD-DBFE-B044-BEB2-B760BF5633EE}" srcOrd="0" destOrd="0" presId="urn:microsoft.com/office/officeart/2005/8/layout/chevron2"/>
    <dgm:cxn modelId="{7FECDF09-7338-3544-9C58-B937AD3C3D84}" srcId="{4B2791CC-238A-284C-82DC-2723FCB88EF7}" destId="{437AE957-A0F2-9145-99D7-B60B42A23521}" srcOrd="0" destOrd="0" parTransId="{50BBD003-07DF-D047-B58D-B91B5DDA33AF}" sibTransId="{1FACFA19-7562-E04C-8738-C328FF6E857E}"/>
    <dgm:cxn modelId="{E255650A-26D4-3C40-8246-D4879922C807}" srcId="{DF5865C8-77BF-174F-9E61-F871ADEEBBDF}" destId="{7EC830F9-E67A-F746-855C-D7CE1FB0CD1E}" srcOrd="3" destOrd="0" parTransId="{8000D685-BB77-C746-9DEC-74ADCEDD96FB}" sibTransId="{438C5FCD-1A9B-A744-9AB6-86FF2F7DDFA4}"/>
    <dgm:cxn modelId="{98CB4F0D-80E9-3248-98D2-05650A8542AD}" type="presOf" srcId="{576D8442-7B8C-D84E-B750-8DC36EDB7E4D}" destId="{9488ED72-0C9E-2A45-AAB4-F8B48E9758DD}" srcOrd="0" destOrd="0" presId="urn:microsoft.com/office/officeart/2005/8/layout/chevron2"/>
    <dgm:cxn modelId="{D7230B28-3C0E-7840-91DA-07AD883D4260}" srcId="{DF5865C8-77BF-174F-9E61-F871ADEEBBDF}" destId="{E67283AC-64B3-0F4F-96FD-1AE3AA72FC60}" srcOrd="1" destOrd="0" parTransId="{8620BD59-AEE4-344A-B217-D9F849655D97}" sibTransId="{AAAA3230-03FC-5D43-ABF2-75CD47590DC0}"/>
    <dgm:cxn modelId="{8B9D1C2B-B456-4B48-B8DC-50F02A5C7060}" srcId="{90449A98-95EF-F64E-A19A-362CEBC713F2}" destId="{576D8442-7B8C-D84E-B750-8DC36EDB7E4D}" srcOrd="0" destOrd="0" parTransId="{E32C4F13-8E30-E840-83B3-566D688E5D86}" sibTransId="{0B6E93A8-840A-B542-ABA5-EB24F1B2447A}"/>
    <dgm:cxn modelId="{4AA2A935-91E4-1747-8A4D-42B65E298F61}" type="presOf" srcId="{E67283AC-64B3-0F4F-96FD-1AE3AA72FC60}" destId="{12585A79-EB35-6446-91D3-47D19D3B2BAF}" srcOrd="0" destOrd="0" presId="urn:microsoft.com/office/officeart/2005/8/layout/chevron2"/>
    <dgm:cxn modelId="{8FB1BF68-F508-7D49-BAB8-985A2DAC461E}" type="presOf" srcId="{7EC830F9-E67A-F746-855C-D7CE1FB0CD1E}" destId="{FD37B30B-5ED5-C14A-9B7C-62F391975A1B}" srcOrd="0" destOrd="0" presId="urn:microsoft.com/office/officeart/2005/8/layout/chevron2"/>
    <dgm:cxn modelId="{4500826E-673D-3843-856B-84DB56B4A10B}" type="presOf" srcId="{94B7F642-0494-F943-9472-D658DA56D7E3}" destId="{2F3A4BAE-AE1C-0D45-9289-5C19F1B37F68}" srcOrd="0" destOrd="0" presId="urn:microsoft.com/office/officeart/2005/8/layout/chevron2"/>
    <dgm:cxn modelId="{DD7F3C7B-3600-7947-AB7B-B9716FEA1C96}" type="presOf" srcId="{437AE957-A0F2-9145-99D7-B60B42A23521}" destId="{E1584EEB-0D14-A64F-A04D-A8F5139D2B97}" srcOrd="0" destOrd="0" presId="urn:microsoft.com/office/officeart/2005/8/layout/chevron2"/>
    <dgm:cxn modelId="{9E6E7195-E1BB-7841-9958-EEAC7A1C4D56}" srcId="{DF5865C8-77BF-174F-9E61-F871ADEEBBDF}" destId="{4B2791CC-238A-284C-82DC-2723FCB88EF7}" srcOrd="0" destOrd="0" parTransId="{1922FA52-B000-8E48-902C-25534B53C207}" sibTransId="{7D1B83EF-B233-2545-BDA0-BB2CD20BABCB}"/>
    <dgm:cxn modelId="{180DF89F-8224-264D-AB5D-4E750DB57285}" srcId="{DF5865C8-77BF-174F-9E61-F871ADEEBBDF}" destId="{90449A98-95EF-F64E-A19A-362CEBC713F2}" srcOrd="2" destOrd="0" parTransId="{997C0275-209F-5848-B96B-F6935A8233A4}" sibTransId="{D3116030-7132-DC47-B4AB-F26D55C405BE}"/>
    <dgm:cxn modelId="{D1FECCB1-C979-4745-85B2-1FBB6528C0ED}" srcId="{E67283AC-64B3-0F4F-96FD-1AE3AA72FC60}" destId="{23750A09-1C9E-2E4B-9300-6912CF503534}" srcOrd="0" destOrd="0" parTransId="{2BD6E48B-7FCC-4C41-AB3B-3DD3DCB789AD}" sibTransId="{D29B917B-D80D-814F-B2FE-93A0B0B113F0}"/>
    <dgm:cxn modelId="{C6DF0AB3-7D0A-5641-9855-DA44FB66AE18}" srcId="{7EC830F9-E67A-F746-855C-D7CE1FB0CD1E}" destId="{94B7F642-0494-F943-9472-D658DA56D7E3}" srcOrd="0" destOrd="0" parTransId="{96E13E58-D847-6141-A625-3E8D784E0AA1}" sibTransId="{CAECB350-E1BF-EB45-A534-80CF80E3A4F8}"/>
    <dgm:cxn modelId="{488074C3-B4A1-1B4F-8022-2EE5694B22CD}" type="presOf" srcId="{DF5865C8-77BF-174F-9E61-F871ADEEBBDF}" destId="{69257FF2-0112-3043-AA14-4F5160F6DE4C}" srcOrd="0" destOrd="0" presId="urn:microsoft.com/office/officeart/2005/8/layout/chevron2"/>
    <dgm:cxn modelId="{4F4CE2CD-F9E5-474A-9200-9C658C7792E8}" type="presOf" srcId="{4B2791CC-238A-284C-82DC-2723FCB88EF7}" destId="{814C7BEA-26CF-EB49-9FBF-5C4719912561}" srcOrd="0" destOrd="0" presId="urn:microsoft.com/office/officeart/2005/8/layout/chevron2"/>
    <dgm:cxn modelId="{1B8DBDF3-47CA-7046-BAEF-D7564ED587CF}" type="presOf" srcId="{90449A98-95EF-F64E-A19A-362CEBC713F2}" destId="{3282A281-4560-B549-875C-4EA87A986AB8}" srcOrd="0" destOrd="0" presId="urn:microsoft.com/office/officeart/2005/8/layout/chevron2"/>
    <dgm:cxn modelId="{FC3557A1-0E3E-D241-8DA2-FB8C0A1EFF29}" type="presParOf" srcId="{69257FF2-0112-3043-AA14-4F5160F6DE4C}" destId="{C4904CEA-DAF7-EB4C-B8D3-42A92EEFF182}" srcOrd="0" destOrd="0" presId="urn:microsoft.com/office/officeart/2005/8/layout/chevron2"/>
    <dgm:cxn modelId="{DD4D909A-E507-BF48-B8CC-2652362B2513}" type="presParOf" srcId="{C4904CEA-DAF7-EB4C-B8D3-42A92EEFF182}" destId="{814C7BEA-26CF-EB49-9FBF-5C4719912561}" srcOrd="0" destOrd="0" presId="urn:microsoft.com/office/officeart/2005/8/layout/chevron2"/>
    <dgm:cxn modelId="{4FFDAB5B-9A05-4445-A9AD-91EA2CAC5D04}" type="presParOf" srcId="{C4904CEA-DAF7-EB4C-B8D3-42A92EEFF182}" destId="{E1584EEB-0D14-A64F-A04D-A8F5139D2B97}" srcOrd="1" destOrd="0" presId="urn:microsoft.com/office/officeart/2005/8/layout/chevron2"/>
    <dgm:cxn modelId="{E5AE7757-AAFC-0C46-BBDC-30CCB610A3BD}" type="presParOf" srcId="{69257FF2-0112-3043-AA14-4F5160F6DE4C}" destId="{DE99F1A5-F9EE-7243-9E27-28AB162FFEFA}" srcOrd="1" destOrd="0" presId="urn:microsoft.com/office/officeart/2005/8/layout/chevron2"/>
    <dgm:cxn modelId="{863D6860-8FBF-6347-918C-1383B499C85D}" type="presParOf" srcId="{69257FF2-0112-3043-AA14-4F5160F6DE4C}" destId="{8CFA8DC6-719B-7044-BFAB-4597E2014C9F}" srcOrd="2" destOrd="0" presId="urn:microsoft.com/office/officeart/2005/8/layout/chevron2"/>
    <dgm:cxn modelId="{92AE2031-9F48-4E44-898B-B5C0CAEF6020}" type="presParOf" srcId="{8CFA8DC6-719B-7044-BFAB-4597E2014C9F}" destId="{12585A79-EB35-6446-91D3-47D19D3B2BAF}" srcOrd="0" destOrd="0" presId="urn:microsoft.com/office/officeart/2005/8/layout/chevron2"/>
    <dgm:cxn modelId="{69DF93EF-B34A-F946-B23F-4DA9C7B38995}" type="presParOf" srcId="{8CFA8DC6-719B-7044-BFAB-4597E2014C9F}" destId="{25D61FFD-DBFE-B044-BEB2-B760BF5633EE}" srcOrd="1" destOrd="0" presId="urn:microsoft.com/office/officeart/2005/8/layout/chevron2"/>
    <dgm:cxn modelId="{C0A09FD8-9BB8-DB4D-9019-4E843C24C26F}" type="presParOf" srcId="{69257FF2-0112-3043-AA14-4F5160F6DE4C}" destId="{279069DF-4FFD-6644-9A3D-1C1841835EC4}" srcOrd="3" destOrd="0" presId="urn:microsoft.com/office/officeart/2005/8/layout/chevron2"/>
    <dgm:cxn modelId="{1A69ABAF-FE3C-C446-9510-9491BDF0403A}" type="presParOf" srcId="{69257FF2-0112-3043-AA14-4F5160F6DE4C}" destId="{E2FC0E54-D1D5-7D49-BA04-75C525AD9BFF}" srcOrd="4" destOrd="0" presId="urn:microsoft.com/office/officeart/2005/8/layout/chevron2"/>
    <dgm:cxn modelId="{D77F5471-AC35-2E41-B095-6AA29380DFC7}" type="presParOf" srcId="{E2FC0E54-D1D5-7D49-BA04-75C525AD9BFF}" destId="{3282A281-4560-B549-875C-4EA87A986AB8}" srcOrd="0" destOrd="0" presId="urn:microsoft.com/office/officeart/2005/8/layout/chevron2"/>
    <dgm:cxn modelId="{BF4F18E4-F823-C641-A781-C64D4BFBB718}" type="presParOf" srcId="{E2FC0E54-D1D5-7D49-BA04-75C525AD9BFF}" destId="{9488ED72-0C9E-2A45-AAB4-F8B48E9758DD}" srcOrd="1" destOrd="0" presId="urn:microsoft.com/office/officeart/2005/8/layout/chevron2"/>
    <dgm:cxn modelId="{3404B30F-B7D2-C14C-880B-18E9FED8B434}" type="presParOf" srcId="{69257FF2-0112-3043-AA14-4F5160F6DE4C}" destId="{A4F95976-91F5-1F41-AD22-DCF9438933C4}" srcOrd="5" destOrd="0" presId="urn:microsoft.com/office/officeart/2005/8/layout/chevron2"/>
    <dgm:cxn modelId="{939685DD-56E4-D34C-9546-D3ECC79E32BD}" type="presParOf" srcId="{69257FF2-0112-3043-AA14-4F5160F6DE4C}" destId="{EAD078E1-9E7F-5B4C-AE98-E532C2D1A721}" srcOrd="6" destOrd="0" presId="urn:microsoft.com/office/officeart/2005/8/layout/chevron2"/>
    <dgm:cxn modelId="{C344B09F-3EB3-314B-9FEB-8FFEA773F79E}" type="presParOf" srcId="{EAD078E1-9E7F-5B4C-AE98-E532C2D1A721}" destId="{FD37B30B-5ED5-C14A-9B7C-62F391975A1B}" srcOrd="0" destOrd="0" presId="urn:microsoft.com/office/officeart/2005/8/layout/chevron2"/>
    <dgm:cxn modelId="{59D0AB03-595B-E142-B89D-04F9CBEEFEA4}" type="presParOf" srcId="{EAD078E1-9E7F-5B4C-AE98-E532C2D1A721}" destId="{2F3A4BAE-AE1C-0D45-9289-5C19F1B37F6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6A4493-AC7A-E842-80AF-40C154BA9FA4}" type="doc">
      <dgm:prSet loTypeId="urn:microsoft.com/office/officeart/2005/8/layout/funnel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8ACC7635-B5DF-9040-A911-11D2A7550E02}">
      <dgm:prSet phldrT="[Testo]"/>
      <dgm:spPr/>
      <dgm:t>
        <a:bodyPr/>
        <a:lstStyle/>
        <a:p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Velocità corrente</a:t>
          </a:r>
        </a:p>
      </dgm:t>
    </dgm:pt>
    <dgm:pt modelId="{85EB15B2-81B1-614A-AF19-287B43E46CDC}" type="parTrans" cxnId="{7B94FA58-C9F9-E04D-81ED-EC6EEA6F9712}">
      <dgm:prSet/>
      <dgm:spPr/>
      <dgm:t>
        <a:bodyPr/>
        <a:lstStyle/>
        <a:p>
          <a:endParaRPr lang="it-IT"/>
        </a:p>
      </dgm:t>
    </dgm:pt>
    <dgm:pt modelId="{483FC6DC-A181-8041-9A9B-A8787FFEE728}" type="sibTrans" cxnId="{7B94FA58-C9F9-E04D-81ED-EC6EEA6F9712}">
      <dgm:prSet/>
      <dgm:spPr/>
      <dgm:t>
        <a:bodyPr/>
        <a:lstStyle/>
        <a:p>
          <a:endParaRPr lang="it-IT"/>
        </a:p>
      </dgm:t>
    </dgm:pt>
    <dgm:pt modelId="{8A24549D-38C2-704B-98FF-2A2722D08F34}">
      <dgm:prSet phldrT="[Testo]"/>
      <dgm:spPr/>
      <dgm:t>
        <a:bodyPr/>
        <a:lstStyle/>
        <a:p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Valori Lidar</a:t>
          </a:r>
        </a:p>
      </dgm:t>
    </dgm:pt>
    <dgm:pt modelId="{BFA8CF00-2D8E-8840-8F6D-647C9E3EC2EE}" type="parTrans" cxnId="{583BE64A-A273-B948-BA59-EC79EE7364CC}">
      <dgm:prSet/>
      <dgm:spPr/>
      <dgm:t>
        <a:bodyPr/>
        <a:lstStyle/>
        <a:p>
          <a:endParaRPr lang="it-IT"/>
        </a:p>
      </dgm:t>
    </dgm:pt>
    <dgm:pt modelId="{FE4BD825-E774-C94B-BAC4-986FF66C9F16}" type="sibTrans" cxnId="{583BE64A-A273-B948-BA59-EC79EE7364CC}">
      <dgm:prSet/>
      <dgm:spPr/>
      <dgm:t>
        <a:bodyPr/>
        <a:lstStyle/>
        <a:p>
          <a:endParaRPr lang="it-IT"/>
        </a:p>
      </dgm:t>
    </dgm:pt>
    <dgm:pt modelId="{F03BAA97-0B2A-FB40-8CCC-AD3AA9285978}">
      <dgm:prSet phldrT="[Testo]"/>
      <dgm:spPr/>
      <dgm:t>
        <a:bodyPr/>
        <a:lstStyle/>
        <a:p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Distanza dal goal</a:t>
          </a:r>
        </a:p>
      </dgm:t>
    </dgm:pt>
    <dgm:pt modelId="{8E885807-F2CF-2A49-9DE3-4C154F7988E9}" type="parTrans" cxnId="{0903A888-6EE9-BA42-9166-FDFBFFE0FBB0}">
      <dgm:prSet/>
      <dgm:spPr/>
      <dgm:t>
        <a:bodyPr/>
        <a:lstStyle/>
        <a:p>
          <a:endParaRPr lang="it-IT"/>
        </a:p>
      </dgm:t>
    </dgm:pt>
    <dgm:pt modelId="{6B3D8081-0AA1-C946-9BCD-E18BDFA8BB8A}" type="sibTrans" cxnId="{0903A888-6EE9-BA42-9166-FDFBFFE0FBB0}">
      <dgm:prSet/>
      <dgm:spPr/>
      <dgm:t>
        <a:bodyPr/>
        <a:lstStyle/>
        <a:p>
          <a:endParaRPr lang="it-IT"/>
        </a:p>
      </dgm:t>
    </dgm:pt>
    <dgm:pt modelId="{02649A77-6580-B14E-AD59-DBAB782FEB90}">
      <dgm:prSet phldrT="[Testo]" custT="1"/>
      <dgm:spPr/>
      <dgm:t>
        <a:bodyPr/>
        <a:lstStyle/>
        <a:p>
          <a:r>
            <a:rPr lang="it-IT" sz="2400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Velocità lineare e angolare</a:t>
          </a:r>
        </a:p>
      </dgm:t>
    </dgm:pt>
    <dgm:pt modelId="{591C2D02-F49B-4D4C-AC4B-836AA1F60D77}" type="parTrans" cxnId="{3429DEF0-742F-3D48-9D79-5FEFE114F2C2}">
      <dgm:prSet/>
      <dgm:spPr/>
      <dgm:t>
        <a:bodyPr/>
        <a:lstStyle/>
        <a:p>
          <a:endParaRPr lang="it-IT"/>
        </a:p>
      </dgm:t>
    </dgm:pt>
    <dgm:pt modelId="{A71C71FD-EF30-CA4F-B19E-5E108A5E9CCC}" type="sibTrans" cxnId="{3429DEF0-742F-3D48-9D79-5FEFE114F2C2}">
      <dgm:prSet/>
      <dgm:spPr/>
      <dgm:t>
        <a:bodyPr/>
        <a:lstStyle/>
        <a:p>
          <a:endParaRPr lang="it-IT"/>
        </a:p>
      </dgm:t>
    </dgm:pt>
    <dgm:pt modelId="{8BB6AE21-0AE4-E146-8C70-F0A14F964D97}" type="pres">
      <dgm:prSet presAssocID="{426A4493-AC7A-E842-80AF-40C154BA9FA4}" presName="Name0" presStyleCnt="0">
        <dgm:presLayoutVars>
          <dgm:chMax val="4"/>
          <dgm:resizeHandles val="exact"/>
        </dgm:presLayoutVars>
      </dgm:prSet>
      <dgm:spPr/>
    </dgm:pt>
    <dgm:pt modelId="{4BBB4C6F-6E7C-AC46-8F7A-61D3DD421080}" type="pres">
      <dgm:prSet presAssocID="{426A4493-AC7A-E842-80AF-40C154BA9FA4}" presName="ellipse" presStyleLbl="trBgShp" presStyleIdx="0" presStyleCnt="1"/>
      <dgm:spPr/>
    </dgm:pt>
    <dgm:pt modelId="{ECE43291-C8BE-7446-898F-70CEAB74DDB9}" type="pres">
      <dgm:prSet presAssocID="{426A4493-AC7A-E842-80AF-40C154BA9FA4}" presName="arrow1" presStyleLbl="fgShp" presStyleIdx="0" presStyleCnt="1"/>
      <dgm:spPr/>
    </dgm:pt>
    <dgm:pt modelId="{12006FB4-732F-C540-8BBC-37ABD42CBCE4}" type="pres">
      <dgm:prSet presAssocID="{426A4493-AC7A-E842-80AF-40C154BA9FA4}" presName="rectangle" presStyleLbl="revTx" presStyleIdx="0" presStyleCnt="1" custScaleX="124631">
        <dgm:presLayoutVars>
          <dgm:bulletEnabled val="1"/>
        </dgm:presLayoutVars>
      </dgm:prSet>
      <dgm:spPr/>
    </dgm:pt>
    <dgm:pt modelId="{F26158E9-80BE-5845-85B0-DC47E390E0C2}" type="pres">
      <dgm:prSet presAssocID="{8A24549D-38C2-704B-98FF-2A2722D08F34}" presName="item1" presStyleLbl="node1" presStyleIdx="0" presStyleCnt="3">
        <dgm:presLayoutVars>
          <dgm:bulletEnabled val="1"/>
        </dgm:presLayoutVars>
      </dgm:prSet>
      <dgm:spPr/>
    </dgm:pt>
    <dgm:pt modelId="{8E5FCFBD-7ECC-EA4B-9751-9F9E89A540A4}" type="pres">
      <dgm:prSet presAssocID="{F03BAA97-0B2A-FB40-8CCC-AD3AA9285978}" presName="item2" presStyleLbl="node1" presStyleIdx="1" presStyleCnt="3">
        <dgm:presLayoutVars>
          <dgm:bulletEnabled val="1"/>
        </dgm:presLayoutVars>
      </dgm:prSet>
      <dgm:spPr/>
    </dgm:pt>
    <dgm:pt modelId="{8A1703B9-5B46-3140-BF9D-ADC865F39583}" type="pres">
      <dgm:prSet presAssocID="{02649A77-6580-B14E-AD59-DBAB782FEB90}" presName="item3" presStyleLbl="node1" presStyleIdx="2" presStyleCnt="3">
        <dgm:presLayoutVars>
          <dgm:bulletEnabled val="1"/>
        </dgm:presLayoutVars>
      </dgm:prSet>
      <dgm:spPr/>
    </dgm:pt>
    <dgm:pt modelId="{49393794-2E8D-5242-8E4D-CAD76A3510FA}" type="pres">
      <dgm:prSet presAssocID="{426A4493-AC7A-E842-80AF-40C154BA9FA4}" presName="funnel" presStyleLbl="trAlignAcc1" presStyleIdx="0" presStyleCnt="1" custScaleX="100348"/>
      <dgm:spPr/>
    </dgm:pt>
  </dgm:ptLst>
  <dgm:cxnLst>
    <dgm:cxn modelId="{54DB1F0C-F7A2-9F43-8EA4-92831AF95D1C}" type="presOf" srcId="{8ACC7635-B5DF-9040-A911-11D2A7550E02}" destId="{8A1703B9-5B46-3140-BF9D-ADC865F39583}" srcOrd="0" destOrd="0" presId="urn:microsoft.com/office/officeart/2005/8/layout/funnel1"/>
    <dgm:cxn modelId="{583BE64A-A273-B948-BA59-EC79EE7364CC}" srcId="{426A4493-AC7A-E842-80AF-40C154BA9FA4}" destId="{8A24549D-38C2-704B-98FF-2A2722D08F34}" srcOrd="1" destOrd="0" parTransId="{BFA8CF00-2D8E-8840-8F6D-647C9E3EC2EE}" sibTransId="{FE4BD825-E774-C94B-BAC4-986FF66C9F16}"/>
    <dgm:cxn modelId="{7B94FA58-C9F9-E04D-81ED-EC6EEA6F9712}" srcId="{426A4493-AC7A-E842-80AF-40C154BA9FA4}" destId="{8ACC7635-B5DF-9040-A911-11D2A7550E02}" srcOrd="0" destOrd="0" parTransId="{85EB15B2-81B1-614A-AF19-287B43E46CDC}" sibTransId="{483FC6DC-A181-8041-9A9B-A8787FFEE728}"/>
    <dgm:cxn modelId="{ADA16C68-5FA4-F64A-B94B-5FAF6A7C274A}" type="presOf" srcId="{8A24549D-38C2-704B-98FF-2A2722D08F34}" destId="{8E5FCFBD-7ECC-EA4B-9751-9F9E89A540A4}" srcOrd="0" destOrd="0" presId="urn:microsoft.com/office/officeart/2005/8/layout/funnel1"/>
    <dgm:cxn modelId="{332B4A87-ADA5-3049-A538-7AF088ADB2EC}" type="presOf" srcId="{02649A77-6580-B14E-AD59-DBAB782FEB90}" destId="{12006FB4-732F-C540-8BBC-37ABD42CBCE4}" srcOrd="0" destOrd="0" presId="urn:microsoft.com/office/officeart/2005/8/layout/funnel1"/>
    <dgm:cxn modelId="{0903A888-6EE9-BA42-9166-FDFBFFE0FBB0}" srcId="{426A4493-AC7A-E842-80AF-40C154BA9FA4}" destId="{F03BAA97-0B2A-FB40-8CCC-AD3AA9285978}" srcOrd="2" destOrd="0" parTransId="{8E885807-F2CF-2A49-9DE3-4C154F7988E9}" sibTransId="{6B3D8081-0AA1-C946-9BCD-E18BDFA8BB8A}"/>
    <dgm:cxn modelId="{559B43B4-D0AD-CE48-8099-AA13B1B7A5A9}" type="presOf" srcId="{426A4493-AC7A-E842-80AF-40C154BA9FA4}" destId="{8BB6AE21-0AE4-E146-8C70-F0A14F964D97}" srcOrd="0" destOrd="0" presId="urn:microsoft.com/office/officeart/2005/8/layout/funnel1"/>
    <dgm:cxn modelId="{82E599EA-2399-FE49-9336-F515C5ED1E5E}" type="presOf" srcId="{F03BAA97-0B2A-FB40-8CCC-AD3AA9285978}" destId="{F26158E9-80BE-5845-85B0-DC47E390E0C2}" srcOrd="0" destOrd="0" presId="urn:microsoft.com/office/officeart/2005/8/layout/funnel1"/>
    <dgm:cxn modelId="{3429DEF0-742F-3D48-9D79-5FEFE114F2C2}" srcId="{426A4493-AC7A-E842-80AF-40C154BA9FA4}" destId="{02649A77-6580-B14E-AD59-DBAB782FEB90}" srcOrd="3" destOrd="0" parTransId="{591C2D02-F49B-4D4C-AC4B-836AA1F60D77}" sibTransId="{A71C71FD-EF30-CA4F-B19E-5E108A5E9CCC}"/>
    <dgm:cxn modelId="{EADB6634-96FF-904B-9C67-5BC5FCB8B332}" type="presParOf" srcId="{8BB6AE21-0AE4-E146-8C70-F0A14F964D97}" destId="{4BBB4C6F-6E7C-AC46-8F7A-61D3DD421080}" srcOrd="0" destOrd="0" presId="urn:microsoft.com/office/officeart/2005/8/layout/funnel1"/>
    <dgm:cxn modelId="{58710A75-8BE6-8849-979C-C5D2A5B2E7BA}" type="presParOf" srcId="{8BB6AE21-0AE4-E146-8C70-F0A14F964D97}" destId="{ECE43291-C8BE-7446-898F-70CEAB74DDB9}" srcOrd="1" destOrd="0" presId="urn:microsoft.com/office/officeart/2005/8/layout/funnel1"/>
    <dgm:cxn modelId="{FCA06112-4605-DC43-9F05-B14CB9BF4D21}" type="presParOf" srcId="{8BB6AE21-0AE4-E146-8C70-F0A14F964D97}" destId="{12006FB4-732F-C540-8BBC-37ABD42CBCE4}" srcOrd="2" destOrd="0" presId="urn:microsoft.com/office/officeart/2005/8/layout/funnel1"/>
    <dgm:cxn modelId="{F2858B85-1377-8344-8B0E-646F2C2B7677}" type="presParOf" srcId="{8BB6AE21-0AE4-E146-8C70-F0A14F964D97}" destId="{F26158E9-80BE-5845-85B0-DC47E390E0C2}" srcOrd="3" destOrd="0" presId="urn:microsoft.com/office/officeart/2005/8/layout/funnel1"/>
    <dgm:cxn modelId="{79C0B83B-53E7-5847-82AB-2724B8F5227B}" type="presParOf" srcId="{8BB6AE21-0AE4-E146-8C70-F0A14F964D97}" destId="{8E5FCFBD-7ECC-EA4B-9751-9F9E89A540A4}" srcOrd="4" destOrd="0" presId="urn:microsoft.com/office/officeart/2005/8/layout/funnel1"/>
    <dgm:cxn modelId="{40E2552E-72CC-084D-BDD5-533A9D51A999}" type="presParOf" srcId="{8BB6AE21-0AE4-E146-8C70-F0A14F964D97}" destId="{8A1703B9-5B46-3140-BF9D-ADC865F39583}" srcOrd="5" destOrd="0" presId="urn:microsoft.com/office/officeart/2005/8/layout/funnel1"/>
    <dgm:cxn modelId="{25ED3783-9BFE-7340-B673-601DA2F6ED24}" type="presParOf" srcId="{8BB6AE21-0AE4-E146-8C70-F0A14F964D97}" destId="{49393794-2E8D-5242-8E4D-CAD76A3510F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1F693F-1E2B-C940-BFCD-0ADE70E733F6}" type="doc">
      <dgm:prSet loTypeId="urn:microsoft.com/office/officeart/2005/8/layout/hList1" loCatId="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it-IT"/>
        </a:p>
      </dgm:t>
    </dgm:pt>
    <dgm:pt modelId="{81D37B23-E5BD-3D4E-946B-B243D6C92E9B}">
      <dgm:prSet phldrT="[Tes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it-IT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Singolo Robot</a:t>
          </a:r>
          <a:endParaRPr lang="it-IT" sz="2400" dirty="0"/>
        </a:p>
      </dgm:t>
    </dgm:pt>
    <dgm:pt modelId="{C2EBB65A-B762-064F-840E-9C97D31B60E0}" type="parTrans" cxnId="{AF4CF49F-5695-5241-918E-77225C46F3E2}">
      <dgm:prSet/>
      <dgm:spPr/>
      <dgm:t>
        <a:bodyPr/>
        <a:lstStyle/>
        <a:p>
          <a:endParaRPr lang="it-IT"/>
        </a:p>
      </dgm:t>
    </dgm:pt>
    <dgm:pt modelId="{016D961E-81B5-1C4A-9735-0389F30DBC84}" type="sibTrans" cxnId="{AF4CF49F-5695-5241-918E-77225C46F3E2}">
      <dgm:prSet/>
      <dgm:spPr/>
      <dgm:t>
        <a:bodyPr/>
        <a:lstStyle/>
        <a:p>
          <a:endParaRPr lang="it-IT"/>
        </a:p>
      </dgm:t>
    </dgm:pt>
    <dgm:pt modelId="{C9051494-E150-8145-9FA2-A3547044FFD9}">
      <dgm:prSet phldrT="[Testo]" custT="1"/>
      <dgm:spPr>
        <a:solidFill>
          <a:schemeClr val="accent6">
            <a:lumMod val="75000"/>
            <a:alpha val="33946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senza ostacoli </a:t>
          </a:r>
          <a:r>
            <a:rPr lang="it-IT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con </a:t>
          </a:r>
          <a:r>
            <a:rPr lang="it-IT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goal randomico;</a:t>
          </a:r>
          <a:endParaRPr lang="it-IT" sz="2400" dirty="0"/>
        </a:p>
      </dgm:t>
    </dgm:pt>
    <dgm:pt modelId="{CC74973A-B26A-134E-9076-2709E7361DA9}" type="parTrans" cxnId="{A0AFC0B1-1EB8-364E-808D-97D6AFFE53F7}">
      <dgm:prSet/>
      <dgm:spPr/>
      <dgm:t>
        <a:bodyPr/>
        <a:lstStyle/>
        <a:p>
          <a:endParaRPr lang="it-IT"/>
        </a:p>
      </dgm:t>
    </dgm:pt>
    <dgm:pt modelId="{AB927C06-0A8D-0749-AAC9-1287B801B935}" type="sibTrans" cxnId="{A0AFC0B1-1EB8-364E-808D-97D6AFFE53F7}">
      <dgm:prSet/>
      <dgm:spPr/>
      <dgm:t>
        <a:bodyPr/>
        <a:lstStyle/>
        <a:p>
          <a:endParaRPr lang="it-IT"/>
        </a:p>
      </dgm:t>
    </dgm:pt>
    <dgm:pt modelId="{35A75524-202F-914B-9890-229F98B8BCDB}">
      <dgm:prSet phldrT="[Testo]" custT="1"/>
      <dgm:spPr>
        <a:solidFill>
          <a:schemeClr val="accent6">
            <a:lumMod val="75000"/>
            <a:alpha val="33946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2400" b="1">
              <a:latin typeface="Times New Roman" panose="02020603050405020304" pitchFamily="18" charset="0"/>
              <a:cs typeface="Times New Roman" panose="02020603050405020304" pitchFamily="18" charset="0"/>
            </a:rPr>
            <a:t>con ostacoli </a:t>
          </a:r>
          <a:r>
            <a:rPr lang="it-IT" sz="2400">
              <a:latin typeface="Times New Roman" panose="02020603050405020304" pitchFamily="18" charset="0"/>
              <a:cs typeface="Times New Roman" panose="02020603050405020304" pitchFamily="18" charset="0"/>
            </a:rPr>
            <a:t>e con </a:t>
          </a:r>
          <a:r>
            <a:rPr lang="it-IT" sz="2400" b="1">
              <a:latin typeface="Times New Roman" panose="02020603050405020304" pitchFamily="18" charset="0"/>
              <a:cs typeface="Times New Roman" panose="02020603050405020304" pitchFamily="18" charset="0"/>
            </a:rPr>
            <a:t>goal randomico.</a:t>
          </a:r>
          <a:endParaRPr lang="it-IT" sz="2400" dirty="0"/>
        </a:p>
      </dgm:t>
    </dgm:pt>
    <dgm:pt modelId="{18C8309A-E943-D941-AF7C-4875EEBF1C75}" type="parTrans" cxnId="{6280C65F-CC93-BB46-AD9D-9E6D19B84B43}">
      <dgm:prSet/>
      <dgm:spPr/>
      <dgm:t>
        <a:bodyPr/>
        <a:lstStyle/>
        <a:p>
          <a:endParaRPr lang="it-IT"/>
        </a:p>
      </dgm:t>
    </dgm:pt>
    <dgm:pt modelId="{16C4FC36-94A3-1C49-B34D-188EFCC9B0C1}" type="sibTrans" cxnId="{6280C65F-CC93-BB46-AD9D-9E6D19B84B43}">
      <dgm:prSet/>
      <dgm:spPr/>
      <dgm:t>
        <a:bodyPr/>
        <a:lstStyle/>
        <a:p>
          <a:endParaRPr lang="it-IT"/>
        </a:p>
      </dgm:t>
    </dgm:pt>
    <dgm:pt modelId="{A45ACEEC-E290-8F4C-B01C-12AD52DA8A85}">
      <dgm:prSet phldrT="[Testo]" custT="1"/>
      <dgm:spPr/>
      <dgm:t>
        <a:bodyPr/>
        <a:lstStyle/>
        <a:p>
          <a:r>
            <a:rPr lang="it-IT" sz="2400" b="1">
              <a:latin typeface="Times New Roman" panose="02020603050405020304" pitchFamily="18" charset="0"/>
              <a:cs typeface="Times New Roman" panose="02020603050405020304" pitchFamily="18" charset="0"/>
            </a:rPr>
            <a:t>Multi Robot</a:t>
          </a:r>
          <a:endParaRPr lang="it-IT" sz="2400" dirty="0"/>
        </a:p>
      </dgm:t>
    </dgm:pt>
    <dgm:pt modelId="{EDBC5EB6-A37C-EF40-A598-2C18080A1F24}" type="parTrans" cxnId="{56B893AA-F146-BA48-A111-E005BB887AF6}">
      <dgm:prSet/>
      <dgm:spPr/>
      <dgm:t>
        <a:bodyPr/>
        <a:lstStyle/>
        <a:p>
          <a:endParaRPr lang="it-IT"/>
        </a:p>
      </dgm:t>
    </dgm:pt>
    <dgm:pt modelId="{AD0BCCFD-B0A1-6247-B64D-CC38B50993F5}" type="sibTrans" cxnId="{56B893AA-F146-BA48-A111-E005BB887AF6}">
      <dgm:prSet/>
      <dgm:spPr/>
      <dgm:t>
        <a:bodyPr/>
        <a:lstStyle/>
        <a:p>
          <a:endParaRPr lang="it-IT"/>
        </a:p>
      </dgm:t>
    </dgm:pt>
    <dgm:pt modelId="{8CB55FFD-7FDB-8142-91A7-211445B6794C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senza ostacoli </a:t>
          </a:r>
          <a:r>
            <a:rPr lang="it-IT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fissi</a:t>
          </a:r>
          <a:r>
            <a:rPr lang="it-IT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it-IT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con </a:t>
          </a:r>
          <a:r>
            <a:rPr lang="it-IT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goal randomico;</a:t>
          </a:r>
          <a:endParaRPr lang="it-IT" sz="2400" dirty="0"/>
        </a:p>
      </dgm:t>
    </dgm:pt>
    <dgm:pt modelId="{C905C003-2FA2-ED4C-9CEE-7A0A25DD48BF}" type="parTrans" cxnId="{BB4F5356-A9FA-B34D-9504-2279F9388C99}">
      <dgm:prSet/>
      <dgm:spPr/>
      <dgm:t>
        <a:bodyPr/>
        <a:lstStyle/>
        <a:p>
          <a:endParaRPr lang="it-IT"/>
        </a:p>
      </dgm:t>
    </dgm:pt>
    <dgm:pt modelId="{DF39F4A4-A64A-FF4A-82B2-6EFF56B7A4CD}" type="sibTrans" cxnId="{BB4F5356-A9FA-B34D-9504-2279F9388C99}">
      <dgm:prSet/>
      <dgm:spPr/>
      <dgm:t>
        <a:bodyPr/>
        <a:lstStyle/>
        <a:p>
          <a:endParaRPr lang="it-IT"/>
        </a:p>
      </dgm:t>
    </dgm:pt>
    <dgm:pt modelId="{1DA578E6-02ED-A24F-9870-DA16224BE59E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2400" b="1">
              <a:latin typeface="Times New Roman" panose="02020603050405020304" pitchFamily="18" charset="0"/>
              <a:cs typeface="Times New Roman" panose="02020603050405020304" pitchFamily="18" charset="0"/>
            </a:rPr>
            <a:t>con ostacoli </a:t>
          </a:r>
          <a:r>
            <a:rPr lang="it-IT" sz="2400">
              <a:latin typeface="Times New Roman" panose="02020603050405020304" pitchFamily="18" charset="0"/>
              <a:cs typeface="Times New Roman" panose="02020603050405020304" pitchFamily="18" charset="0"/>
            </a:rPr>
            <a:t>e con </a:t>
          </a:r>
          <a:r>
            <a:rPr lang="it-IT" sz="2400" b="1">
              <a:latin typeface="Times New Roman" panose="02020603050405020304" pitchFamily="18" charset="0"/>
              <a:cs typeface="Times New Roman" panose="02020603050405020304" pitchFamily="18" charset="0"/>
            </a:rPr>
            <a:t>goal randomico.</a:t>
          </a:r>
          <a:endParaRPr lang="it-IT" sz="2400" dirty="0"/>
        </a:p>
      </dgm:t>
    </dgm:pt>
    <dgm:pt modelId="{822AB0E8-B0D2-634E-8073-E3E76E97A1D6}" type="parTrans" cxnId="{19D85351-A2AD-C547-9659-E7AA718207DC}">
      <dgm:prSet/>
      <dgm:spPr/>
      <dgm:t>
        <a:bodyPr/>
        <a:lstStyle/>
        <a:p>
          <a:endParaRPr lang="it-IT"/>
        </a:p>
      </dgm:t>
    </dgm:pt>
    <dgm:pt modelId="{D04A7FD1-DF36-8D41-ABFB-C9F9AD8FED3F}" type="sibTrans" cxnId="{19D85351-A2AD-C547-9659-E7AA718207DC}">
      <dgm:prSet/>
      <dgm:spPr/>
      <dgm:t>
        <a:bodyPr/>
        <a:lstStyle/>
        <a:p>
          <a:endParaRPr lang="it-IT"/>
        </a:p>
      </dgm:t>
    </dgm:pt>
    <dgm:pt modelId="{E1C498AD-EF67-AE46-BE87-4DB8F8B2D35A}" type="pres">
      <dgm:prSet presAssocID="{6F1F693F-1E2B-C940-BFCD-0ADE70E733F6}" presName="Name0" presStyleCnt="0">
        <dgm:presLayoutVars>
          <dgm:dir/>
          <dgm:animLvl val="lvl"/>
          <dgm:resizeHandles val="exact"/>
        </dgm:presLayoutVars>
      </dgm:prSet>
      <dgm:spPr/>
    </dgm:pt>
    <dgm:pt modelId="{3041E5C3-E54F-5A40-BAF6-2E90BDA0C4D9}" type="pres">
      <dgm:prSet presAssocID="{81D37B23-E5BD-3D4E-946B-B243D6C92E9B}" presName="composite" presStyleCnt="0"/>
      <dgm:spPr/>
    </dgm:pt>
    <dgm:pt modelId="{733CD61C-6026-4145-9B3C-8723CB54A463}" type="pres">
      <dgm:prSet presAssocID="{81D37B23-E5BD-3D4E-946B-B243D6C92E9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11D03D5-915F-6D48-A7BC-CCC706DFF3E5}" type="pres">
      <dgm:prSet presAssocID="{81D37B23-E5BD-3D4E-946B-B243D6C92E9B}" presName="desTx" presStyleLbl="alignAccFollowNode1" presStyleIdx="0" presStyleCnt="2">
        <dgm:presLayoutVars>
          <dgm:bulletEnabled val="1"/>
        </dgm:presLayoutVars>
      </dgm:prSet>
      <dgm:spPr/>
    </dgm:pt>
    <dgm:pt modelId="{3000A186-0B31-5441-944F-6381C71909D9}" type="pres">
      <dgm:prSet presAssocID="{016D961E-81B5-1C4A-9735-0389F30DBC84}" presName="space" presStyleCnt="0"/>
      <dgm:spPr/>
    </dgm:pt>
    <dgm:pt modelId="{3D85F56C-0AF0-8F4B-9F6F-861AADFFE27A}" type="pres">
      <dgm:prSet presAssocID="{A45ACEEC-E290-8F4C-B01C-12AD52DA8A85}" presName="composite" presStyleCnt="0"/>
      <dgm:spPr/>
    </dgm:pt>
    <dgm:pt modelId="{0D628709-84EE-0145-B55D-9367240FF233}" type="pres">
      <dgm:prSet presAssocID="{A45ACEEC-E290-8F4C-B01C-12AD52DA8A8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17F9F25-9CF5-EF45-BE37-B840E7FACF26}" type="pres">
      <dgm:prSet presAssocID="{A45ACEEC-E290-8F4C-B01C-12AD52DA8A8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211B618-CB5D-8741-B795-A640F8C729AF}" type="presOf" srcId="{81D37B23-E5BD-3D4E-946B-B243D6C92E9B}" destId="{733CD61C-6026-4145-9B3C-8723CB54A463}" srcOrd="0" destOrd="0" presId="urn:microsoft.com/office/officeart/2005/8/layout/hList1"/>
    <dgm:cxn modelId="{E29B4D46-8BDC-B04B-860D-36C6F7DF8B56}" type="presOf" srcId="{1DA578E6-02ED-A24F-9870-DA16224BE59E}" destId="{D17F9F25-9CF5-EF45-BE37-B840E7FACF26}" srcOrd="0" destOrd="1" presId="urn:microsoft.com/office/officeart/2005/8/layout/hList1"/>
    <dgm:cxn modelId="{D757C64E-4738-D74E-B7C4-7F94FBAE79DE}" type="presOf" srcId="{C9051494-E150-8145-9FA2-A3547044FFD9}" destId="{F11D03D5-915F-6D48-A7BC-CCC706DFF3E5}" srcOrd="0" destOrd="0" presId="urn:microsoft.com/office/officeart/2005/8/layout/hList1"/>
    <dgm:cxn modelId="{19D85351-A2AD-C547-9659-E7AA718207DC}" srcId="{A45ACEEC-E290-8F4C-B01C-12AD52DA8A85}" destId="{1DA578E6-02ED-A24F-9870-DA16224BE59E}" srcOrd="1" destOrd="0" parTransId="{822AB0E8-B0D2-634E-8073-E3E76E97A1D6}" sibTransId="{D04A7FD1-DF36-8D41-ABFB-C9F9AD8FED3F}"/>
    <dgm:cxn modelId="{BB4F5356-A9FA-B34D-9504-2279F9388C99}" srcId="{A45ACEEC-E290-8F4C-B01C-12AD52DA8A85}" destId="{8CB55FFD-7FDB-8142-91A7-211445B6794C}" srcOrd="0" destOrd="0" parTransId="{C905C003-2FA2-ED4C-9CEE-7A0A25DD48BF}" sibTransId="{DF39F4A4-A64A-FF4A-82B2-6EFF56B7A4CD}"/>
    <dgm:cxn modelId="{6280C65F-CC93-BB46-AD9D-9E6D19B84B43}" srcId="{81D37B23-E5BD-3D4E-946B-B243D6C92E9B}" destId="{35A75524-202F-914B-9890-229F98B8BCDB}" srcOrd="1" destOrd="0" parTransId="{18C8309A-E943-D941-AF7C-4875EEBF1C75}" sibTransId="{16C4FC36-94A3-1C49-B34D-188EFCC9B0C1}"/>
    <dgm:cxn modelId="{81F09377-422C-DD46-ADC9-B5EC64E350C7}" type="presOf" srcId="{35A75524-202F-914B-9890-229F98B8BCDB}" destId="{F11D03D5-915F-6D48-A7BC-CCC706DFF3E5}" srcOrd="0" destOrd="1" presId="urn:microsoft.com/office/officeart/2005/8/layout/hList1"/>
    <dgm:cxn modelId="{BFD76E96-6C2A-6C44-AEA7-4CA16275D089}" type="presOf" srcId="{A45ACEEC-E290-8F4C-B01C-12AD52DA8A85}" destId="{0D628709-84EE-0145-B55D-9367240FF233}" srcOrd="0" destOrd="0" presId="urn:microsoft.com/office/officeart/2005/8/layout/hList1"/>
    <dgm:cxn modelId="{AF4CF49F-5695-5241-918E-77225C46F3E2}" srcId="{6F1F693F-1E2B-C940-BFCD-0ADE70E733F6}" destId="{81D37B23-E5BD-3D4E-946B-B243D6C92E9B}" srcOrd="0" destOrd="0" parTransId="{C2EBB65A-B762-064F-840E-9C97D31B60E0}" sibTransId="{016D961E-81B5-1C4A-9735-0389F30DBC84}"/>
    <dgm:cxn modelId="{56B893AA-F146-BA48-A111-E005BB887AF6}" srcId="{6F1F693F-1E2B-C940-BFCD-0ADE70E733F6}" destId="{A45ACEEC-E290-8F4C-B01C-12AD52DA8A85}" srcOrd="1" destOrd="0" parTransId="{EDBC5EB6-A37C-EF40-A598-2C18080A1F24}" sibTransId="{AD0BCCFD-B0A1-6247-B64D-CC38B50993F5}"/>
    <dgm:cxn modelId="{0445C3AA-5243-A24F-A462-03A7C660182A}" type="presOf" srcId="{8CB55FFD-7FDB-8142-91A7-211445B6794C}" destId="{D17F9F25-9CF5-EF45-BE37-B840E7FACF26}" srcOrd="0" destOrd="0" presId="urn:microsoft.com/office/officeart/2005/8/layout/hList1"/>
    <dgm:cxn modelId="{A0AFC0B1-1EB8-364E-808D-97D6AFFE53F7}" srcId="{81D37B23-E5BD-3D4E-946B-B243D6C92E9B}" destId="{C9051494-E150-8145-9FA2-A3547044FFD9}" srcOrd="0" destOrd="0" parTransId="{CC74973A-B26A-134E-9076-2709E7361DA9}" sibTransId="{AB927C06-0A8D-0749-AAC9-1287B801B935}"/>
    <dgm:cxn modelId="{3D7841FE-1D45-1C4A-82C5-D17D9491FA02}" type="presOf" srcId="{6F1F693F-1E2B-C940-BFCD-0ADE70E733F6}" destId="{E1C498AD-EF67-AE46-BE87-4DB8F8B2D35A}" srcOrd="0" destOrd="0" presId="urn:microsoft.com/office/officeart/2005/8/layout/hList1"/>
    <dgm:cxn modelId="{625514A0-53F6-E440-A331-E868AE19E2BC}" type="presParOf" srcId="{E1C498AD-EF67-AE46-BE87-4DB8F8B2D35A}" destId="{3041E5C3-E54F-5A40-BAF6-2E90BDA0C4D9}" srcOrd="0" destOrd="0" presId="urn:microsoft.com/office/officeart/2005/8/layout/hList1"/>
    <dgm:cxn modelId="{DC0F5275-B316-B44B-ACD7-F6F9BB4B2323}" type="presParOf" srcId="{3041E5C3-E54F-5A40-BAF6-2E90BDA0C4D9}" destId="{733CD61C-6026-4145-9B3C-8723CB54A463}" srcOrd="0" destOrd="0" presId="urn:microsoft.com/office/officeart/2005/8/layout/hList1"/>
    <dgm:cxn modelId="{DA33D785-15A9-F84E-98EE-EAE6F98AC0B3}" type="presParOf" srcId="{3041E5C3-E54F-5A40-BAF6-2E90BDA0C4D9}" destId="{F11D03D5-915F-6D48-A7BC-CCC706DFF3E5}" srcOrd="1" destOrd="0" presId="urn:microsoft.com/office/officeart/2005/8/layout/hList1"/>
    <dgm:cxn modelId="{27BFBAB8-BA18-4040-AE70-9B067440F3D9}" type="presParOf" srcId="{E1C498AD-EF67-AE46-BE87-4DB8F8B2D35A}" destId="{3000A186-0B31-5441-944F-6381C71909D9}" srcOrd="1" destOrd="0" presId="urn:microsoft.com/office/officeart/2005/8/layout/hList1"/>
    <dgm:cxn modelId="{106EB435-A0D5-EC4A-A23E-138C4FEE93CB}" type="presParOf" srcId="{E1C498AD-EF67-AE46-BE87-4DB8F8B2D35A}" destId="{3D85F56C-0AF0-8F4B-9F6F-861AADFFE27A}" srcOrd="2" destOrd="0" presId="urn:microsoft.com/office/officeart/2005/8/layout/hList1"/>
    <dgm:cxn modelId="{405884B9-F398-8749-81C7-96234F998153}" type="presParOf" srcId="{3D85F56C-0AF0-8F4B-9F6F-861AADFFE27A}" destId="{0D628709-84EE-0145-B55D-9367240FF233}" srcOrd="0" destOrd="0" presId="urn:microsoft.com/office/officeart/2005/8/layout/hList1"/>
    <dgm:cxn modelId="{83E91F18-EC3E-9943-906E-FFEC7F878D7A}" type="presParOf" srcId="{3D85F56C-0AF0-8F4B-9F6F-861AADFFE27A}" destId="{D17F9F25-9CF5-EF45-BE37-B840E7FACF2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3D7FFE-691D-4C4B-9754-D4E24D0F9630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24F430-9261-554E-8F3A-0A7D174E90EA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Ambiente di simulazione: </a:t>
          </a:r>
          <a:r>
            <a:rPr lang="it-IT" sz="3500" kern="1200" dirty="0" err="1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PyBullet</a:t>
          </a:r>
          <a:endParaRPr lang="it-IT" sz="3500" kern="1200" dirty="0"/>
        </a:p>
      </dsp:txBody>
      <dsp:txXfrm>
        <a:off x="752110" y="541866"/>
        <a:ext cx="7301111" cy="1083733"/>
      </dsp:txXfrm>
    </dsp:sp>
    <dsp:sp modelId="{FE92F9B3-EF6B-B646-98D4-E058DCA41EF8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B71C7-45B6-4C4C-B608-A914F577C172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Veicolo e circuito</a:t>
          </a:r>
          <a:endParaRPr lang="it-IT" sz="3500" kern="1200" dirty="0"/>
        </a:p>
      </dsp:txBody>
      <dsp:txXfrm>
        <a:off x="1146048" y="2167466"/>
        <a:ext cx="6907174" cy="1083733"/>
      </dsp:txXfrm>
    </dsp:sp>
    <dsp:sp modelId="{661C936F-013E-3141-BFFE-FE0CC535F03A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8EA13-AE87-7B48-9E05-FB1356253B67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 err="1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Imitation</a:t>
          </a:r>
          <a:r>
            <a:rPr lang="it-IT" sz="3500" kern="12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learning</a:t>
          </a:r>
          <a:endParaRPr lang="it-IT" sz="3500" kern="1200" dirty="0"/>
        </a:p>
      </dsp:txBody>
      <dsp:txXfrm>
        <a:off x="752110" y="3793066"/>
        <a:ext cx="7301111" cy="1083733"/>
      </dsp:txXfrm>
    </dsp:sp>
    <dsp:sp modelId="{0CFF669E-F93B-6548-8D85-5D697A9DE38D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3EFD6-E070-8E42-BAF3-D2F63F2647DD}">
      <dsp:nvSpPr>
        <dsp:cNvPr id="0" name=""/>
        <dsp:cNvSpPr/>
      </dsp:nvSpPr>
      <dsp:spPr>
        <a:xfrm>
          <a:off x="1642270" y="2236652"/>
          <a:ext cx="1579894" cy="136214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Agente</a:t>
          </a:r>
        </a:p>
      </dsp:txBody>
      <dsp:txXfrm>
        <a:off x="1887440" y="2448031"/>
        <a:ext cx="1089554" cy="939386"/>
      </dsp:txXfrm>
    </dsp:sp>
    <dsp:sp modelId="{F360DA08-59BC-4749-A339-E3E08B407F6E}">
      <dsp:nvSpPr>
        <dsp:cNvPr id="0" name=""/>
        <dsp:cNvSpPr/>
      </dsp:nvSpPr>
      <dsp:spPr>
        <a:xfrm>
          <a:off x="1683313" y="2838011"/>
          <a:ext cx="184976" cy="1594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9CD05-BDDF-9847-9662-2067D4BA5F9E}">
      <dsp:nvSpPr>
        <dsp:cNvPr id="0" name=""/>
        <dsp:cNvSpPr/>
      </dsp:nvSpPr>
      <dsp:spPr>
        <a:xfrm>
          <a:off x="291769" y="1505016"/>
          <a:ext cx="1579894" cy="136214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8AFDA-CCB3-FA4A-B22E-93E6B222277C}">
      <dsp:nvSpPr>
        <dsp:cNvPr id="0" name=""/>
        <dsp:cNvSpPr/>
      </dsp:nvSpPr>
      <dsp:spPr>
        <a:xfrm>
          <a:off x="1367334" y="2687221"/>
          <a:ext cx="184976" cy="1594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960178"/>
              <a:satOff val="-8155"/>
              <a:lumOff val="1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003A9-69BA-BC4F-A18E-E59816AF7E8D}">
      <dsp:nvSpPr>
        <dsp:cNvPr id="0" name=""/>
        <dsp:cNvSpPr/>
      </dsp:nvSpPr>
      <dsp:spPr>
        <a:xfrm>
          <a:off x="2988273" y="1488822"/>
          <a:ext cx="1579894" cy="136214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Ambiente</a:t>
          </a:r>
        </a:p>
      </dsp:txBody>
      <dsp:txXfrm>
        <a:off x="3233443" y="1700201"/>
        <a:ext cx="1089554" cy="939386"/>
      </dsp:txXfrm>
    </dsp:sp>
    <dsp:sp modelId="{83AD16A7-A224-094D-B32C-60EC24331285}">
      <dsp:nvSpPr>
        <dsp:cNvPr id="0" name=""/>
        <dsp:cNvSpPr/>
      </dsp:nvSpPr>
      <dsp:spPr>
        <a:xfrm>
          <a:off x="4068336" y="2669587"/>
          <a:ext cx="184976" cy="1594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920356"/>
              <a:satOff val="-16311"/>
              <a:lumOff val="3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B7A58-08A2-8B49-BEE4-C8C637E302C1}">
      <dsp:nvSpPr>
        <dsp:cNvPr id="0" name=""/>
        <dsp:cNvSpPr/>
      </dsp:nvSpPr>
      <dsp:spPr>
        <a:xfrm>
          <a:off x="4334275" y="2236652"/>
          <a:ext cx="1579894" cy="136214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A8EFF-C597-2B41-92DC-31B8F8FE3CD7}">
      <dsp:nvSpPr>
        <dsp:cNvPr id="0" name=""/>
        <dsp:cNvSpPr/>
      </dsp:nvSpPr>
      <dsp:spPr>
        <a:xfrm>
          <a:off x="4375319" y="2838011"/>
          <a:ext cx="184976" cy="1594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880535"/>
              <a:satOff val="-24466"/>
              <a:lumOff val="5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C9552-4DF6-DE41-99B6-6967009238E3}">
      <dsp:nvSpPr>
        <dsp:cNvPr id="0" name=""/>
        <dsp:cNvSpPr/>
      </dsp:nvSpPr>
      <dsp:spPr>
        <a:xfrm>
          <a:off x="1642270" y="744231"/>
          <a:ext cx="1579894" cy="136214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Esperto</a:t>
          </a:r>
        </a:p>
      </dsp:txBody>
      <dsp:txXfrm>
        <a:off x="1887440" y="955610"/>
        <a:ext cx="1089554" cy="939386"/>
      </dsp:txXfrm>
    </dsp:sp>
    <dsp:sp modelId="{3BA609D5-888C-0D48-954A-8FB6779159C3}">
      <dsp:nvSpPr>
        <dsp:cNvPr id="0" name=""/>
        <dsp:cNvSpPr/>
      </dsp:nvSpPr>
      <dsp:spPr>
        <a:xfrm>
          <a:off x="2713337" y="773741"/>
          <a:ext cx="184976" cy="1594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840713"/>
              <a:satOff val="-32622"/>
              <a:lumOff val="7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06BBF-AB18-1C4A-9D56-662FBA75FDF6}">
      <dsp:nvSpPr>
        <dsp:cNvPr id="0" name=""/>
        <dsp:cNvSpPr/>
      </dsp:nvSpPr>
      <dsp:spPr>
        <a:xfrm>
          <a:off x="2988273" y="0"/>
          <a:ext cx="1579894" cy="136214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5BCEE-22FE-234D-A97C-86658B027B9C}">
      <dsp:nvSpPr>
        <dsp:cNvPr id="0" name=""/>
        <dsp:cNvSpPr/>
      </dsp:nvSpPr>
      <dsp:spPr>
        <a:xfrm>
          <a:off x="3034938" y="598120"/>
          <a:ext cx="184976" cy="1594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3EFD6-E070-8E42-BAF3-D2F63F2647DD}">
      <dsp:nvSpPr>
        <dsp:cNvPr id="0" name=""/>
        <dsp:cNvSpPr/>
      </dsp:nvSpPr>
      <dsp:spPr>
        <a:xfrm>
          <a:off x="956133" y="1430810"/>
          <a:ext cx="1010675" cy="871378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Agente</a:t>
          </a:r>
        </a:p>
      </dsp:txBody>
      <dsp:txXfrm>
        <a:off x="1112971" y="1566031"/>
        <a:ext cx="696999" cy="600936"/>
      </dsp:txXfrm>
    </dsp:sp>
    <dsp:sp modelId="{F360DA08-59BC-4749-A339-E3E08B407F6E}">
      <dsp:nvSpPr>
        <dsp:cNvPr id="0" name=""/>
        <dsp:cNvSpPr/>
      </dsp:nvSpPr>
      <dsp:spPr>
        <a:xfrm>
          <a:off x="982389" y="1815506"/>
          <a:ext cx="118331" cy="10198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9CD05-BDDF-9847-9662-2067D4BA5F9E}">
      <dsp:nvSpPr>
        <dsp:cNvPr id="0" name=""/>
        <dsp:cNvSpPr/>
      </dsp:nvSpPr>
      <dsp:spPr>
        <a:xfrm>
          <a:off x="92204" y="962775"/>
          <a:ext cx="1010675" cy="8713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8AFDA-CCB3-FA4A-B22E-93E6B222277C}">
      <dsp:nvSpPr>
        <dsp:cNvPr id="0" name=""/>
        <dsp:cNvSpPr/>
      </dsp:nvSpPr>
      <dsp:spPr>
        <a:xfrm>
          <a:off x="780254" y="1719044"/>
          <a:ext cx="118331" cy="10198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960178"/>
              <a:satOff val="-8155"/>
              <a:lumOff val="1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003A9-69BA-BC4F-A18E-E59816AF7E8D}">
      <dsp:nvSpPr>
        <dsp:cNvPr id="0" name=""/>
        <dsp:cNvSpPr/>
      </dsp:nvSpPr>
      <dsp:spPr>
        <a:xfrm>
          <a:off x="1817186" y="952415"/>
          <a:ext cx="1010675" cy="871378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Ambiente</a:t>
          </a:r>
        </a:p>
      </dsp:txBody>
      <dsp:txXfrm>
        <a:off x="1974024" y="1087636"/>
        <a:ext cx="696999" cy="600936"/>
      </dsp:txXfrm>
    </dsp:sp>
    <dsp:sp modelId="{83AD16A7-A224-094D-B32C-60EC24331285}">
      <dsp:nvSpPr>
        <dsp:cNvPr id="0" name=""/>
        <dsp:cNvSpPr/>
      </dsp:nvSpPr>
      <dsp:spPr>
        <a:xfrm>
          <a:off x="2508114" y="1707763"/>
          <a:ext cx="118331" cy="10198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920356"/>
              <a:satOff val="-16311"/>
              <a:lumOff val="3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B7A58-08A2-8B49-BEE4-C8C637E302C1}">
      <dsp:nvSpPr>
        <dsp:cNvPr id="0" name=""/>
        <dsp:cNvSpPr/>
      </dsp:nvSpPr>
      <dsp:spPr>
        <a:xfrm>
          <a:off x="2678238" y="1430810"/>
          <a:ext cx="1010675" cy="8713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A8EFF-C597-2B41-92DC-31B8F8FE3CD7}">
      <dsp:nvSpPr>
        <dsp:cNvPr id="0" name=""/>
        <dsp:cNvSpPr/>
      </dsp:nvSpPr>
      <dsp:spPr>
        <a:xfrm>
          <a:off x="2704494" y="1815506"/>
          <a:ext cx="118331" cy="10198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880535"/>
              <a:satOff val="-24466"/>
              <a:lumOff val="5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C9552-4DF6-DE41-99B6-6967009238E3}">
      <dsp:nvSpPr>
        <dsp:cNvPr id="0" name=""/>
        <dsp:cNvSpPr/>
      </dsp:nvSpPr>
      <dsp:spPr>
        <a:xfrm>
          <a:off x="956133" y="476092"/>
          <a:ext cx="1010675" cy="871378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Esperto</a:t>
          </a:r>
        </a:p>
      </dsp:txBody>
      <dsp:txXfrm>
        <a:off x="1112971" y="611313"/>
        <a:ext cx="696999" cy="600936"/>
      </dsp:txXfrm>
    </dsp:sp>
    <dsp:sp modelId="{3BA609D5-888C-0D48-954A-8FB6779159C3}">
      <dsp:nvSpPr>
        <dsp:cNvPr id="0" name=""/>
        <dsp:cNvSpPr/>
      </dsp:nvSpPr>
      <dsp:spPr>
        <a:xfrm>
          <a:off x="1641307" y="494970"/>
          <a:ext cx="118331" cy="10198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840713"/>
              <a:satOff val="-32622"/>
              <a:lumOff val="7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06BBF-AB18-1C4A-9D56-662FBA75FDF6}">
      <dsp:nvSpPr>
        <dsp:cNvPr id="0" name=""/>
        <dsp:cNvSpPr/>
      </dsp:nvSpPr>
      <dsp:spPr>
        <a:xfrm>
          <a:off x="1817186" y="0"/>
          <a:ext cx="1010675" cy="8713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5BCEE-22FE-234D-A97C-86658B027B9C}">
      <dsp:nvSpPr>
        <dsp:cNvPr id="0" name=""/>
        <dsp:cNvSpPr/>
      </dsp:nvSpPr>
      <dsp:spPr>
        <a:xfrm>
          <a:off x="1847038" y="382623"/>
          <a:ext cx="118331" cy="10198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C7BEA-26CF-EB49-9FBF-5C4719912561}">
      <dsp:nvSpPr>
        <dsp:cNvPr id="0" name=""/>
        <dsp:cNvSpPr/>
      </dsp:nvSpPr>
      <dsp:spPr>
        <a:xfrm rot="5400000">
          <a:off x="-162265" y="162740"/>
          <a:ext cx="1081767" cy="75723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1</a:t>
          </a:r>
        </a:p>
      </dsp:txBody>
      <dsp:txXfrm rot="-5400000">
        <a:off x="1" y="379094"/>
        <a:ext cx="757237" cy="324530"/>
      </dsp:txXfrm>
    </dsp:sp>
    <dsp:sp modelId="{E1584EEB-0D14-A64F-A04D-A8F5139D2B97}">
      <dsp:nvSpPr>
        <dsp:cNvPr id="0" name=""/>
        <dsp:cNvSpPr/>
      </dsp:nvSpPr>
      <dsp:spPr>
        <a:xfrm rot="5400000">
          <a:off x="3620461" y="-2862748"/>
          <a:ext cx="703148" cy="64295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L’algoritmo </a:t>
          </a:r>
          <a:r>
            <a:rPr lang="it-IT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colleziona</a:t>
          </a:r>
          <a:r>
            <a:rPr lang="it-IT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dimostrazioni dall’esperto. </a:t>
          </a:r>
          <a:endParaRPr lang="it-IT" sz="2000" kern="1200" dirty="0"/>
        </a:p>
      </dsp:txBody>
      <dsp:txXfrm rot="-5400000">
        <a:off x="757237" y="34801"/>
        <a:ext cx="6395272" cy="634498"/>
      </dsp:txXfrm>
    </dsp:sp>
    <dsp:sp modelId="{12585A79-EB35-6446-91D3-47D19D3B2BAF}">
      <dsp:nvSpPr>
        <dsp:cNvPr id="0" name=""/>
        <dsp:cNvSpPr/>
      </dsp:nvSpPr>
      <dsp:spPr>
        <a:xfrm rot="5400000">
          <a:off x="-162265" y="1095156"/>
          <a:ext cx="1081767" cy="7572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2</a:t>
          </a:r>
        </a:p>
      </dsp:txBody>
      <dsp:txXfrm rot="-5400000">
        <a:off x="1" y="1311510"/>
        <a:ext cx="757237" cy="324530"/>
      </dsp:txXfrm>
    </dsp:sp>
    <dsp:sp modelId="{25D61FFD-DBFE-B044-BEB2-B760BF5633EE}">
      <dsp:nvSpPr>
        <dsp:cNvPr id="0" name=""/>
        <dsp:cNvSpPr/>
      </dsp:nvSpPr>
      <dsp:spPr>
        <a:xfrm rot="5400000">
          <a:off x="3620461" y="-1930333"/>
          <a:ext cx="703148" cy="64295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Vengono accoppiate le </a:t>
          </a:r>
          <a:r>
            <a:rPr lang="it-IT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immagini della strada</a:t>
          </a:r>
          <a:r>
            <a:rPr lang="it-I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durante la traiettoria, con i rispettivi valori di velocità e sterzo del veicolo creando un dataset.</a:t>
          </a:r>
          <a:endParaRPr lang="it-IT" sz="1600" kern="1200" dirty="0"/>
        </a:p>
      </dsp:txBody>
      <dsp:txXfrm rot="-5400000">
        <a:off x="757237" y="967216"/>
        <a:ext cx="6395272" cy="634498"/>
      </dsp:txXfrm>
    </dsp:sp>
    <dsp:sp modelId="{3282A281-4560-B549-875C-4EA87A986AB8}">
      <dsp:nvSpPr>
        <dsp:cNvPr id="0" name=""/>
        <dsp:cNvSpPr/>
      </dsp:nvSpPr>
      <dsp:spPr>
        <a:xfrm rot="5400000">
          <a:off x="-162265" y="2027571"/>
          <a:ext cx="1081767" cy="75723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3</a:t>
          </a:r>
        </a:p>
      </dsp:txBody>
      <dsp:txXfrm rot="-5400000">
        <a:off x="1" y="2243925"/>
        <a:ext cx="757237" cy="324530"/>
      </dsp:txXfrm>
    </dsp:sp>
    <dsp:sp modelId="{9488ED72-0C9E-2A45-AAB4-F8B48E9758DD}">
      <dsp:nvSpPr>
        <dsp:cNvPr id="0" name=""/>
        <dsp:cNvSpPr/>
      </dsp:nvSpPr>
      <dsp:spPr>
        <a:xfrm rot="5400000">
          <a:off x="3620461" y="-997917"/>
          <a:ext cx="703148" cy="64295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Viene allenato </a:t>
          </a:r>
          <a:r>
            <a:rPr lang="it-IT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online</a:t>
          </a:r>
          <a:r>
            <a:rPr lang="it-I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it-IT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l’agente</a:t>
          </a:r>
          <a:r>
            <a:rPr lang="it-I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tramite l’approccio di tipo </a:t>
          </a:r>
          <a:r>
            <a:rPr lang="it-IT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supervisionato</a:t>
          </a:r>
          <a:r>
            <a:rPr lang="it-I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it-IT" sz="1600" kern="1200" dirty="0"/>
        </a:p>
      </dsp:txBody>
      <dsp:txXfrm rot="-5400000">
        <a:off x="757237" y="1899632"/>
        <a:ext cx="6395272" cy="634498"/>
      </dsp:txXfrm>
    </dsp:sp>
    <dsp:sp modelId="{FD37B30B-5ED5-C14A-9B7C-62F391975A1B}">
      <dsp:nvSpPr>
        <dsp:cNvPr id="0" name=""/>
        <dsp:cNvSpPr/>
      </dsp:nvSpPr>
      <dsp:spPr>
        <a:xfrm rot="5400000">
          <a:off x="-162265" y="2959986"/>
          <a:ext cx="1081767" cy="75723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4</a:t>
          </a:r>
        </a:p>
      </dsp:txBody>
      <dsp:txXfrm rot="-5400000">
        <a:off x="1" y="3176340"/>
        <a:ext cx="757237" cy="324530"/>
      </dsp:txXfrm>
    </dsp:sp>
    <dsp:sp modelId="{2F3A4BAE-AE1C-0D45-9289-5C19F1B37F68}">
      <dsp:nvSpPr>
        <dsp:cNvPr id="0" name=""/>
        <dsp:cNvSpPr/>
      </dsp:nvSpPr>
      <dsp:spPr>
        <a:xfrm rot="5400000">
          <a:off x="3620461" y="-65502"/>
          <a:ext cx="703148" cy="64295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L’</a:t>
          </a:r>
          <a:r>
            <a:rPr lang="it-IT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agente </a:t>
          </a:r>
          <a:r>
            <a:rPr lang="it-IT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cerca di imitare il comportamento dell’esperto</a:t>
          </a:r>
          <a:endParaRPr lang="it-IT" sz="1600" kern="1200" dirty="0"/>
        </a:p>
      </dsp:txBody>
      <dsp:txXfrm rot="-5400000">
        <a:off x="757237" y="2832047"/>
        <a:ext cx="6395272" cy="6344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B4C6F-6E7C-AC46-8F7A-61D3DD421080}">
      <dsp:nvSpPr>
        <dsp:cNvPr id="0" name=""/>
        <dsp:cNvSpPr/>
      </dsp:nvSpPr>
      <dsp:spPr>
        <a:xfrm>
          <a:off x="1016581" y="350555"/>
          <a:ext cx="3714986" cy="1290165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43291-C8BE-7446-898F-70CEAB74DDB9}">
      <dsp:nvSpPr>
        <dsp:cNvPr id="0" name=""/>
        <dsp:cNvSpPr/>
      </dsp:nvSpPr>
      <dsp:spPr>
        <a:xfrm>
          <a:off x="2519855" y="3509733"/>
          <a:ext cx="719958" cy="460773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06FB4-732F-C540-8BBC-37ABD42CBCE4}">
      <dsp:nvSpPr>
        <dsp:cNvPr id="0" name=""/>
        <dsp:cNvSpPr/>
      </dsp:nvSpPr>
      <dsp:spPr>
        <a:xfrm>
          <a:off x="726334" y="3878352"/>
          <a:ext cx="4306999" cy="863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Velocità lineare e angolare</a:t>
          </a:r>
        </a:p>
      </dsp:txBody>
      <dsp:txXfrm>
        <a:off x="726334" y="3878352"/>
        <a:ext cx="4306999" cy="863950"/>
      </dsp:txXfrm>
    </dsp:sp>
    <dsp:sp modelId="{F26158E9-80BE-5845-85B0-DC47E390E0C2}">
      <dsp:nvSpPr>
        <dsp:cNvPr id="0" name=""/>
        <dsp:cNvSpPr/>
      </dsp:nvSpPr>
      <dsp:spPr>
        <a:xfrm>
          <a:off x="2367223" y="1740363"/>
          <a:ext cx="1295925" cy="12959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Distanza dal goal</a:t>
          </a:r>
        </a:p>
      </dsp:txBody>
      <dsp:txXfrm>
        <a:off x="2557007" y="1930147"/>
        <a:ext cx="916357" cy="916357"/>
      </dsp:txXfrm>
    </dsp:sp>
    <dsp:sp modelId="{8E5FCFBD-7ECC-EA4B-9751-9F9E89A540A4}">
      <dsp:nvSpPr>
        <dsp:cNvPr id="0" name=""/>
        <dsp:cNvSpPr/>
      </dsp:nvSpPr>
      <dsp:spPr>
        <a:xfrm>
          <a:off x="1439917" y="768131"/>
          <a:ext cx="1295925" cy="1295925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Valori Lidar</a:t>
          </a:r>
        </a:p>
      </dsp:txBody>
      <dsp:txXfrm>
        <a:off x="1629701" y="957915"/>
        <a:ext cx="916357" cy="916357"/>
      </dsp:txXfrm>
    </dsp:sp>
    <dsp:sp modelId="{8A1703B9-5B46-3140-BF9D-ADC865F39583}">
      <dsp:nvSpPr>
        <dsp:cNvPr id="0" name=""/>
        <dsp:cNvSpPr/>
      </dsp:nvSpPr>
      <dsp:spPr>
        <a:xfrm>
          <a:off x="2764641" y="454805"/>
          <a:ext cx="1295925" cy="129592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Velocità corrente</a:t>
          </a:r>
        </a:p>
      </dsp:txBody>
      <dsp:txXfrm>
        <a:off x="2954425" y="644589"/>
        <a:ext cx="916357" cy="916357"/>
      </dsp:txXfrm>
    </dsp:sp>
    <dsp:sp modelId="{49393794-2E8D-5242-8E4D-CAD76A3510FA}">
      <dsp:nvSpPr>
        <dsp:cNvPr id="0" name=""/>
        <dsp:cNvSpPr/>
      </dsp:nvSpPr>
      <dsp:spPr>
        <a:xfrm>
          <a:off x="856935" y="192164"/>
          <a:ext cx="4045798" cy="322541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CD61C-6026-4145-9B3C-8723CB54A463}">
      <dsp:nvSpPr>
        <dsp:cNvPr id="0" name=""/>
        <dsp:cNvSpPr/>
      </dsp:nvSpPr>
      <dsp:spPr>
        <a:xfrm>
          <a:off x="39" y="11295"/>
          <a:ext cx="3798093" cy="120960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Singolo Robot</a:t>
          </a:r>
          <a:endParaRPr lang="it-IT" sz="2400" kern="1200" dirty="0"/>
        </a:p>
      </dsp:txBody>
      <dsp:txXfrm>
        <a:off x="39" y="11295"/>
        <a:ext cx="3798093" cy="1209600"/>
      </dsp:txXfrm>
    </dsp:sp>
    <dsp:sp modelId="{F11D03D5-915F-6D48-A7BC-CCC706DFF3E5}">
      <dsp:nvSpPr>
        <dsp:cNvPr id="0" name=""/>
        <dsp:cNvSpPr/>
      </dsp:nvSpPr>
      <dsp:spPr>
        <a:xfrm>
          <a:off x="39" y="1220895"/>
          <a:ext cx="3798093" cy="1844640"/>
        </a:xfrm>
        <a:prstGeom prst="rect">
          <a:avLst/>
        </a:prstGeom>
        <a:solidFill>
          <a:schemeClr val="accent6">
            <a:lumMod val="75000"/>
            <a:alpha val="33946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senza ostacoli </a:t>
          </a:r>
          <a:r>
            <a:rPr lang="it-IT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 </a:t>
          </a:r>
          <a:r>
            <a:rPr lang="it-IT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goal randomico;</a:t>
          </a:r>
          <a:endParaRPr lang="it-IT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2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con ostacoli </a:t>
          </a:r>
          <a:r>
            <a:rPr lang="it-IT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e con </a:t>
          </a:r>
          <a:r>
            <a:rPr lang="it-IT" sz="2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goal randomico.</a:t>
          </a:r>
          <a:endParaRPr lang="it-IT" sz="2400" kern="1200" dirty="0"/>
        </a:p>
      </dsp:txBody>
      <dsp:txXfrm>
        <a:off x="39" y="1220895"/>
        <a:ext cx="3798093" cy="1844640"/>
      </dsp:txXfrm>
    </dsp:sp>
    <dsp:sp modelId="{0D628709-84EE-0145-B55D-9367240FF233}">
      <dsp:nvSpPr>
        <dsp:cNvPr id="0" name=""/>
        <dsp:cNvSpPr/>
      </dsp:nvSpPr>
      <dsp:spPr>
        <a:xfrm>
          <a:off x="4329866" y="11295"/>
          <a:ext cx="3798093" cy="1209600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Multi Robot</a:t>
          </a:r>
          <a:endParaRPr lang="it-IT" sz="2400" kern="1200" dirty="0"/>
        </a:p>
      </dsp:txBody>
      <dsp:txXfrm>
        <a:off x="4329866" y="11295"/>
        <a:ext cx="3798093" cy="1209600"/>
      </dsp:txXfrm>
    </dsp:sp>
    <dsp:sp modelId="{D17F9F25-9CF5-EF45-BE37-B840E7FACF26}">
      <dsp:nvSpPr>
        <dsp:cNvPr id="0" name=""/>
        <dsp:cNvSpPr/>
      </dsp:nvSpPr>
      <dsp:spPr>
        <a:xfrm>
          <a:off x="4329866" y="1220895"/>
          <a:ext cx="3798093" cy="1844640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senza ostacoli </a:t>
          </a:r>
          <a:r>
            <a:rPr lang="it-IT" sz="2400" b="1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fissi</a:t>
          </a:r>
          <a:r>
            <a:rPr lang="it-IT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it-IT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 </a:t>
          </a:r>
          <a:r>
            <a:rPr lang="it-IT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goal randomico;</a:t>
          </a:r>
          <a:endParaRPr lang="it-IT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2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con ostacoli </a:t>
          </a:r>
          <a:r>
            <a:rPr lang="it-IT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e con </a:t>
          </a:r>
          <a:r>
            <a:rPr lang="it-IT" sz="2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goal randomico.</a:t>
          </a:r>
          <a:endParaRPr lang="it-IT" sz="2400" kern="1200" dirty="0"/>
        </a:p>
      </dsp:txBody>
      <dsp:txXfrm>
        <a:off x="4329866" y="1220895"/>
        <a:ext cx="3798093" cy="184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09999-3306-1148-985F-B58AE0FDBC3C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829D-B2F8-3B4A-B178-2DE9E92CF1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49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3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19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11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7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26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9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89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3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91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6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9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21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46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72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17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</a:t>
            </a:r>
            <a:r>
              <a:rPr lang="en-US" dirty="0"/>
              <a:t>: </a:t>
            </a:r>
            <a:r>
              <a:rPr lang="en-US" dirty="0" err="1"/>
              <a:t>velocità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x </a:t>
            </a:r>
            <a:r>
              <a:rPr lang="en-US" dirty="0" err="1"/>
              <a:t>lineare</a:t>
            </a:r>
            <a:r>
              <a:rPr lang="en-US" dirty="0"/>
              <a:t> e </a:t>
            </a:r>
            <a:r>
              <a:rPr lang="en-US" dirty="0" err="1"/>
              <a:t>angolare</a:t>
            </a:r>
            <a:r>
              <a:rPr lang="en-US" dirty="0"/>
              <a:t> </a:t>
            </a:r>
            <a:r>
              <a:rPr lang="en-US" dirty="0" err="1"/>
              <a:t>lungo</a:t>
            </a:r>
            <a:r>
              <a:rPr lang="en-US" dirty="0"/>
              <a:t>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7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Model-free: non </a:t>
            </a:r>
            <a:r>
              <a:rPr lang="en-US" dirty="0" err="1"/>
              <a:t>richiede</a:t>
            </a:r>
            <a:r>
              <a:rPr lang="en-US" dirty="0"/>
              <a:t> un </a:t>
            </a:r>
            <a:r>
              <a:rPr lang="en-US" dirty="0" err="1"/>
              <a:t>modello</a:t>
            </a:r>
            <a:r>
              <a:rPr lang="en-US" dirty="0"/>
              <a:t> </a:t>
            </a:r>
            <a:r>
              <a:rPr lang="en-US" dirty="0" err="1"/>
              <a:t>dell’ambiente</a:t>
            </a:r>
            <a:r>
              <a:rPr lang="en-US" dirty="0"/>
              <a:t> per </a:t>
            </a:r>
            <a:r>
              <a:rPr lang="en-US" dirty="0" err="1"/>
              <a:t>funzionare</a:t>
            </a:r>
            <a:r>
              <a:rPr lang="en-US" dirty="0"/>
              <a:t>.</a:t>
            </a:r>
          </a:p>
          <a:p>
            <a:r>
              <a:rPr lang="it-IT" b="0" i="0" u="none" strike="noStrike" dirty="0">
                <a:solidFill>
                  <a:srgbClr val="505253"/>
                </a:solidFill>
                <a:effectLst/>
                <a:latin typeface="ROBOTO" panose="02000000000000000000" pitchFamily="2" charset="0"/>
              </a:rPr>
              <a:t>Gli algoritmi model-free apprendono direttamente dall'esperienza (trial and </a:t>
            </a:r>
            <a:r>
              <a:rPr lang="it-IT" b="0" i="0" u="none" strike="noStrike" dirty="0" err="1">
                <a:solidFill>
                  <a:srgbClr val="505253"/>
                </a:solidFill>
                <a:effectLst/>
                <a:latin typeface="ROBOTO" panose="02000000000000000000" pitchFamily="2" charset="0"/>
              </a:rPr>
              <a:t>error</a:t>
            </a:r>
            <a:r>
              <a:rPr lang="it-IT" b="0" i="0" u="none" strike="noStrike" dirty="0">
                <a:solidFill>
                  <a:srgbClr val="505253"/>
                </a:solidFill>
                <a:effectLst/>
                <a:latin typeface="ROBOTO" panose="02000000000000000000" pitchFamily="2" charset="0"/>
              </a:rPr>
              <a:t>) e utilizzano il feedback che ricevono per aggiornare le loro politiche interne o le loro funzioni di valore.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 state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è il </a:t>
            </a:r>
            <a:r>
              <a:rPr lang="it-IT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che ci aspettiamo da quello stato.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Actor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in uscita valori medi, campiono poi dalla normale -&gt; </a:t>
            </a:r>
            <a:r>
              <a:rPr lang="it-IT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quella è l’azione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67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Sampling dalla gaussiana: durante il training abbiamo bisogno di un fattore di esplorazione e questa distribuzione ci aiuta. Nel testing l’azione è deterministica (è la media)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3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51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89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7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  <a:latin typeface="Helvetica" pitchFamily="2" charset="0"/>
              </a:rPr>
              <a:t>L’</a:t>
            </a:r>
            <a:r>
              <a:rPr lang="it-IT" dirty="0" err="1">
                <a:effectLst/>
                <a:latin typeface="Helvetica" pitchFamily="2" charset="0"/>
              </a:rPr>
              <a:t>advantage</a:t>
            </a:r>
            <a:r>
              <a:rPr lang="it-IT" dirty="0">
                <a:effectLst/>
                <a:latin typeface="Helvetica" pitchFamily="2" charset="0"/>
              </a:rPr>
              <a:t> rappresenta una misura di quanto è sbagliato il valore predetto dal critico per il dato stato all’istante di tempo t. </a:t>
            </a:r>
          </a:p>
          <a:p>
            <a:r>
              <a:rPr lang="it-IT" dirty="0">
                <a:effectLst/>
                <a:latin typeface="Helvetica" pitchFamily="2" charset="0"/>
              </a:rPr>
              <a:t>Se si ottiene una ricompensa cumulativa più alta, la stima dell’</a:t>
            </a:r>
            <a:r>
              <a:rPr lang="it-IT" dirty="0" err="1">
                <a:effectLst/>
                <a:latin typeface="Helvetica" pitchFamily="2" charset="0"/>
              </a:rPr>
              <a:t>advantage</a:t>
            </a:r>
            <a:r>
              <a:rPr lang="it-IT" dirty="0">
                <a:effectLst/>
                <a:latin typeface="Helvetica" pitchFamily="2" charset="0"/>
              </a:rPr>
              <a:t> sarà positiva e verrà resa più probabile l’azione intrapresa in questo stato. </a:t>
            </a:r>
          </a:p>
          <a:p>
            <a:r>
              <a:rPr lang="it-IT" dirty="0">
                <a:effectLst/>
                <a:latin typeface="Helvetica" pitchFamily="2" charset="0"/>
              </a:rPr>
              <a:t>Viceversa, se si ottiene una ricompensa cumulativa più bassa rispetto a </a:t>
            </a:r>
            <a:r>
              <a:rPr lang="it-IT" dirty="0" err="1">
                <a:effectLst/>
                <a:latin typeface="Helvetica" pitchFamily="2" charset="0"/>
              </a:rPr>
              <a:t>quell</a:t>
            </a:r>
            <a:r>
              <a:rPr lang="it-IT" dirty="0">
                <a:effectLst/>
                <a:latin typeface="Helvetica" pitchFamily="2" charset="0"/>
              </a:rPr>
              <a:t> stimata dal critico, la stima dell’</a:t>
            </a:r>
            <a:r>
              <a:rPr lang="it-IT" dirty="0" err="1">
                <a:effectLst/>
                <a:latin typeface="Helvetica" pitchFamily="2" charset="0"/>
              </a:rPr>
              <a:t>advantage</a:t>
            </a:r>
            <a:r>
              <a:rPr lang="it-IT" dirty="0">
                <a:effectLst/>
                <a:latin typeface="Helvetica" pitchFamily="2" charset="0"/>
              </a:rPr>
              <a:t> sarà negativa e verrà resa meno probabile l’azione intrapresa in questo passaggio.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76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45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11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50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320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07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20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432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99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35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0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024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102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83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6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25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62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7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604B-A3C4-4EA1-84AE-B55541DF42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B75759-19F4-FA06-3734-092230D96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68670C5-5BED-FBBC-341E-4CACCD009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765D79-18C9-D928-17E0-658F6CD0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9F509B-C315-90EA-ABB5-3423011E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D136B2-EF71-F45B-AB5E-5BE65B51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124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DFB9F-4BE6-6FCF-2E91-42C806AE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BA4658-91B0-18DF-E28B-2DB501A0D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A7E6A8-A8E1-EBDF-7941-D36725BA6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829DEF-0A31-CC09-BDCF-258B85D42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D427A5-B76B-57A4-D338-7BE43BE2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8694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64DFBEF-F149-1DE3-B0A6-F05A564283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7A92620-49BC-EECD-8C47-76C3DAC31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F04800-C72C-DAC4-557A-5962BF79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0E7142-31A4-7C34-D9CE-08692751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6EE22-D083-6004-B745-1FE51B11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88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0540" y="440055"/>
            <a:ext cx="11170919" cy="5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991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5C0279-AB65-E35C-BE73-5067EC98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2D24D6-7C9E-7611-955D-6E9F5CA86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7BE0DE-14F2-1EBC-0EB1-D3C77E2D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B50DC9-5CA7-68C9-F803-8C167A4F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975211-0784-2F33-94F7-C249267F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18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03FE81-0F10-D26E-011A-AB060513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9EF0E8-B163-D9CA-6DF6-B12DFDEEC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A8E355-8EEA-DAE9-822C-31D2884B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877A54-E945-8E82-8412-AB7F0442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BD7CDC-685F-218D-DE94-55530763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0596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A288B9-4332-BA4E-DFEC-8A393FAB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26E49C-310F-5174-4F66-E1008015B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6468176-A205-9B2B-6FF7-1CEC23474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D4EEE7-4088-3A92-2BEA-C77F37544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011A0B-2393-7581-5945-CF3EFE75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292653-00FD-4A0F-66C7-0C8631E4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13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CC329B-B22C-4553-B260-3CE97BAA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B83FC3-09A3-EA13-CE2D-8C029B942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3F48F3-B3AD-2BB7-30B6-223EBF308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4A7509E-2F0B-53FB-3469-11C7820E9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CFCFAD-2C16-333C-AEE5-4DAFC3D1E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544B20E-B1CE-E877-A4F4-4AAB3237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39380B7-4FF9-C334-0385-3721B562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2994285-B5CD-354C-3891-C50E4CCB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97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7DE647-B1B3-2BEB-DEE7-2D765CCB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BA6066-BB5A-0412-BEDC-8B768E4C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64769B-4A82-399A-5921-6E29CC587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3FAE59-9045-AAA2-709C-F4BEDFEB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30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AA264AE-CC82-24B7-2EE4-FA7E74C6C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012E3C-2D26-2E09-D1C1-CE6B99E1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ACECDB-373D-566E-617F-1A733503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81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CFD79C-BF69-5FA6-C486-F856693A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26A471-BCA2-3302-78AA-70845AFD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7996837-FD38-81C4-DCA5-AD5666445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98A9CB4-3F83-2D74-541E-10D8832A4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3A269F-E2C6-1C53-C9D5-18DD09B9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B9F1BC-5D74-D205-909F-C6EAFFDF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50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1E458D-0EA3-1462-D9F6-748B2799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90C04AD-4C9C-4282-AA04-D58C8E21D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5B9E10-58B0-87A1-4ACD-C3C5B6C18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8A05D6-FA21-92BC-D6CF-9ED379B6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9522A8-5081-ADD6-AE2D-C13B76C8E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CA2841-0342-4E44-6800-C9694261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604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63E1841-71D5-DF88-EF2D-B5880A79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A2DB5F-1A30-EEC1-7AF1-ACEEE671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F5D2E1-111A-04E4-1EF7-7FDFB0001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0E4A6-9EA2-524B-BCAD-441BBC5FE267}" type="datetimeFigureOut">
              <a:rPr lang="it-IT" smtClean="0"/>
              <a:t>09/06/24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57EBD1-C2E9-D4D9-BD41-864F9B261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567A1-D7B0-8DEE-508C-8176ED522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7AE2B-3C10-1A4A-A4EE-682A1F38C1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51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18" Type="http://schemas.openxmlformats.org/officeDocument/2006/relationships/diagramQuickStyle" Target="../diagrams/quickStyle4.xml"/><Relationship Id="rId3" Type="http://schemas.openxmlformats.org/officeDocument/2006/relationships/image" Target="../media/image3.emf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17" Type="http://schemas.openxmlformats.org/officeDocument/2006/relationships/diagramLayout" Target="../diagrams/layout4.xml"/><Relationship Id="rId2" Type="http://schemas.openxmlformats.org/officeDocument/2006/relationships/notesSlide" Target="../notesSlides/notesSlide9.xml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5.pn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19" Type="http://schemas.openxmlformats.org/officeDocument/2006/relationships/diagramColors" Target="../diagrams/colors4.xml"/><Relationship Id="rId4" Type="http://schemas.openxmlformats.org/officeDocument/2006/relationships/image" Target="../media/image4.emf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emf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emf"/><Relationship Id="rId9" Type="http://schemas.openxmlformats.org/officeDocument/2006/relationships/diagramColors" Target="../diagrams/colors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emf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42.png"/><Relationship Id="rId4" Type="http://schemas.openxmlformats.org/officeDocument/2006/relationships/image" Target="../media/image4.emf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0.png"/><Relationship Id="rId3" Type="http://schemas.openxmlformats.org/officeDocument/2006/relationships/image" Target="../media/image3.emf"/><Relationship Id="rId7" Type="http://schemas.openxmlformats.org/officeDocument/2006/relationships/diagramLayout" Target="../diagrams/layout1.xml"/><Relationship Id="rId12" Type="http://schemas.openxmlformats.org/officeDocument/2006/relationships/hyperlink" Target="https://pybulle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emf"/><Relationship Id="rId9" Type="http://schemas.openxmlformats.org/officeDocument/2006/relationships/diagramColors" Target="../diagrams/colors1.xml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54.png"/><Relationship Id="rId4" Type="http://schemas.openxmlformats.org/officeDocument/2006/relationships/image" Target="../media/image3.emf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em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.png"/><Relationship Id="rId10" Type="http://schemas.openxmlformats.org/officeDocument/2006/relationships/image" Target="../media/image59.png"/><Relationship Id="rId4" Type="http://schemas.openxmlformats.org/officeDocument/2006/relationships/image" Target="../media/image4.emf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5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71.png"/><Relationship Id="rId3" Type="http://schemas.openxmlformats.org/officeDocument/2006/relationships/image" Target="../media/image3.emf"/><Relationship Id="rId7" Type="http://schemas.openxmlformats.org/officeDocument/2006/relationships/diagramData" Target="../diagrams/data6.xm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microsoft.com/office/2007/relationships/diagramDrawing" Target="../diagrams/drawing6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4.emf"/><Relationship Id="rId9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em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4.emf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hyperlink" Target="https://pybullet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77.png"/><Relationship Id="rId4" Type="http://schemas.openxmlformats.org/officeDocument/2006/relationships/notesSlide" Target="../notesSlides/notesSlide39.xml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77.png"/><Relationship Id="rId3" Type="http://schemas.microsoft.com/office/2007/relationships/media" Target="../media/media5.mp4"/><Relationship Id="rId7" Type="http://schemas.openxmlformats.org/officeDocument/2006/relationships/image" Target="../media/image3.emf"/><Relationship Id="rId12" Type="http://schemas.openxmlformats.org/officeDocument/2006/relationships/image" Target="../media/image8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40.xml"/><Relationship Id="rId11" Type="http://schemas.openxmlformats.org/officeDocument/2006/relationships/image" Target="../media/image7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8.png"/><Relationship Id="rId4" Type="http://schemas.openxmlformats.org/officeDocument/2006/relationships/video" Target="../media/media5.mp4"/><Relationship Id="rId9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em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video" Target="NULL" TargetMode="External"/><Relationship Id="rId7" Type="http://schemas.openxmlformats.org/officeDocument/2006/relationships/image" Target="../media/image3.emf"/><Relationship Id="rId12" Type="http://schemas.openxmlformats.org/officeDocument/2006/relationships/image" Target="../media/image8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42.xml"/><Relationship Id="rId11" Type="http://schemas.openxmlformats.org/officeDocument/2006/relationships/image" Target="../media/image8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5.png"/><Relationship Id="rId4" Type="http://schemas.microsoft.com/office/2007/relationships/media" Target="../media/media7.mp4"/><Relationship Id="rId9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9.mp4"/><Relationship Id="rId7" Type="http://schemas.openxmlformats.org/officeDocument/2006/relationships/image" Target="../media/image4.emf"/><Relationship Id="rId12" Type="http://schemas.openxmlformats.org/officeDocument/2006/relationships/image" Target="../media/image91.png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3.emf"/><Relationship Id="rId11" Type="http://schemas.openxmlformats.org/officeDocument/2006/relationships/image" Target="../media/image90.png"/><Relationship Id="rId5" Type="http://schemas.openxmlformats.org/officeDocument/2006/relationships/notesSlide" Target="../notesSlides/notesSlide43.xml"/><Relationship Id="rId10" Type="http://schemas.openxmlformats.org/officeDocument/2006/relationships/image" Target="../media/image8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4711827"/>
            <a:ext cx="4248785" cy="61594"/>
          </a:xfrm>
          <a:custGeom>
            <a:avLst/>
            <a:gdLst/>
            <a:ahLst/>
            <a:cxnLst/>
            <a:rect l="l" t="t" r="r" b="b"/>
            <a:pathLst>
              <a:path w="4248785" h="61595">
                <a:moveTo>
                  <a:pt x="3046390" y="37508"/>
                </a:moveTo>
                <a:lnTo>
                  <a:pt x="1730694" y="37508"/>
                </a:lnTo>
                <a:lnTo>
                  <a:pt x="1785050" y="38076"/>
                </a:lnTo>
                <a:lnTo>
                  <a:pt x="1835200" y="39543"/>
                </a:lnTo>
                <a:lnTo>
                  <a:pt x="1879908" y="42042"/>
                </a:lnTo>
                <a:lnTo>
                  <a:pt x="1917938" y="45707"/>
                </a:lnTo>
                <a:lnTo>
                  <a:pt x="1983016" y="56512"/>
                </a:lnTo>
                <a:lnTo>
                  <a:pt x="2022112" y="59906"/>
                </a:lnTo>
                <a:lnTo>
                  <a:pt x="2065052" y="61280"/>
                </a:lnTo>
                <a:lnTo>
                  <a:pt x="2111550" y="61060"/>
                </a:lnTo>
                <a:lnTo>
                  <a:pt x="2161317" y="59672"/>
                </a:lnTo>
                <a:lnTo>
                  <a:pt x="2194647" y="58327"/>
                </a:lnTo>
                <a:lnTo>
                  <a:pt x="2327352" y="52761"/>
                </a:lnTo>
                <a:lnTo>
                  <a:pt x="2387315" y="50961"/>
                </a:lnTo>
                <a:lnTo>
                  <a:pt x="2449107" y="50123"/>
                </a:lnTo>
                <a:lnTo>
                  <a:pt x="2638745" y="50123"/>
                </a:lnTo>
                <a:lnTo>
                  <a:pt x="2684676" y="48762"/>
                </a:lnTo>
                <a:lnTo>
                  <a:pt x="2767483" y="45271"/>
                </a:lnTo>
                <a:lnTo>
                  <a:pt x="2896890" y="39954"/>
                </a:lnTo>
                <a:lnTo>
                  <a:pt x="2945736" y="38988"/>
                </a:lnTo>
                <a:lnTo>
                  <a:pt x="3086254" y="38988"/>
                </a:lnTo>
                <a:lnTo>
                  <a:pt x="3046390" y="37508"/>
                </a:lnTo>
                <a:close/>
              </a:path>
              <a:path w="4248785" h="61595">
                <a:moveTo>
                  <a:pt x="3086254" y="38988"/>
                </a:moveTo>
                <a:lnTo>
                  <a:pt x="2945736" y="38988"/>
                </a:lnTo>
                <a:lnTo>
                  <a:pt x="2992572" y="39225"/>
                </a:lnTo>
                <a:lnTo>
                  <a:pt x="3037233" y="41015"/>
                </a:lnTo>
                <a:lnTo>
                  <a:pt x="3079555" y="44713"/>
                </a:lnTo>
                <a:lnTo>
                  <a:pt x="3119374" y="50673"/>
                </a:lnTo>
                <a:lnTo>
                  <a:pt x="3159651" y="56251"/>
                </a:lnTo>
                <a:lnTo>
                  <a:pt x="3203181" y="58945"/>
                </a:lnTo>
                <a:lnTo>
                  <a:pt x="3249548" y="59316"/>
                </a:lnTo>
                <a:lnTo>
                  <a:pt x="3298340" y="57926"/>
                </a:lnTo>
                <a:lnTo>
                  <a:pt x="3349141" y="55334"/>
                </a:lnTo>
                <a:lnTo>
                  <a:pt x="3509452" y="45959"/>
                </a:lnTo>
                <a:lnTo>
                  <a:pt x="3564143" y="44172"/>
                </a:lnTo>
                <a:lnTo>
                  <a:pt x="4248759" y="43987"/>
                </a:lnTo>
                <a:lnTo>
                  <a:pt x="4248782" y="41148"/>
                </a:lnTo>
                <a:lnTo>
                  <a:pt x="3210131" y="41148"/>
                </a:lnTo>
                <a:lnTo>
                  <a:pt x="3153510" y="40665"/>
                </a:lnTo>
                <a:lnTo>
                  <a:pt x="3097801" y="39417"/>
                </a:lnTo>
                <a:lnTo>
                  <a:pt x="3086254" y="38988"/>
                </a:lnTo>
                <a:close/>
              </a:path>
              <a:path w="4248785" h="61595">
                <a:moveTo>
                  <a:pt x="1512620" y="41054"/>
                </a:moveTo>
                <a:lnTo>
                  <a:pt x="254157" y="41054"/>
                </a:lnTo>
                <a:lnTo>
                  <a:pt x="307082" y="41551"/>
                </a:lnTo>
                <a:lnTo>
                  <a:pt x="364147" y="42731"/>
                </a:lnTo>
                <a:lnTo>
                  <a:pt x="442171" y="45273"/>
                </a:lnTo>
                <a:lnTo>
                  <a:pt x="623012" y="53339"/>
                </a:lnTo>
                <a:lnTo>
                  <a:pt x="681118" y="55384"/>
                </a:lnTo>
                <a:lnTo>
                  <a:pt x="794874" y="57826"/>
                </a:lnTo>
                <a:lnTo>
                  <a:pt x="903862" y="58417"/>
                </a:lnTo>
                <a:lnTo>
                  <a:pt x="1054483" y="56752"/>
                </a:lnTo>
                <a:lnTo>
                  <a:pt x="1256283" y="50673"/>
                </a:lnTo>
                <a:lnTo>
                  <a:pt x="1390124" y="45271"/>
                </a:lnTo>
                <a:lnTo>
                  <a:pt x="1512620" y="41054"/>
                </a:lnTo>
                <a:close/>
              </a:path>
              <a:path w="4248785" h="61595">
                <a:moveTo>
                  <a:pt x="4248759" y="43987"/>
                </a:moveTo>
                <a:lnTo>
                  <a:pt x="3618772" y="43987"/>
                </a:lnTo>
                <a:lnTo>
                  <a:pt x="3672922" y="45967"/>
                </a:lnTo>
                <a:lnTo>
                  <a:pt x="3788965" y="56203"/>
                </a:lnTo>
                <a:lnTo>
                  <a:pt x="3850544" y="58329"/>
                </a:lnTo>
                <a:lnTo>
                  <a:pt x="3910486" y="57865"/>
                </a:lnTo>
                <a:lnTo>
                  <a:pt x="3968361" y="55629"/>
                </a:lnTo>
                <a:lnTo>
                  <a:pt x="4125291" y="46440"/>
                </a:lnTo>
                <a:lnTo>
                  <a:pt x="4170602" y="45271"/>
                </a:lnTo>
                <a:lnTo>
                  <a:pt x="4248657" y="45271"/>
                </a:lnTo>
                <a:lnTo>
                  <a:pt x="4248759" y="43987"/>
                </a:lnTo>
                <a:close/>
              </a:path>
              <a:path w="4248785" h="61595">
                <a:moveTo>
                  <a:pt x="2638745" y="50123"/>
                </a:moveTo>
                <a:lnTo>
                  <a:pt x="2449107" y="50123"/>
                </a:lnTo>
                <a:lnTo>
                  <a:pt x="2570770" y="51189"/>
                </a:lnTo>
                <a:lnTo>
                  <a:pt x="2628236" y="50434"/>
                </a:lnTo>
                <a:lnTo>
                  <a:pt x="2638745" y="50123"/>
                </a:lnTo>
                <a:close/>
              </a:path>
              <a:path w="4248785" h="61595">
                <a:moveTo>
                  <a:pt x="0" y="22098"/>
                </a:moveTo>
                <a:lnTo>
                  <a:pt x="0" y="50673"/>
                </a:lnTo>
                <a:lnTo>
                  <a:pt x="36915" y="47724"/>
                </a:lnTo>
                <a:lnTo>
                  <a:pt x="75473" y="45271"/>
                </a:lnTo>
                <a:lnTo>
                  <a:pt x="116017" y="43349"/>
                </a:lnTo>
                <a:lnTo>
                  <a:pt x="159045" y="41984"/>
                </a:lnTo>
                <a:lnTo>
                  <a:pt x="204951" y="41209"/>
                </a:lnTo>
                <a:lnTo>
                  <a:pt x="1512620" y="41054"/>
                </a:lnTo>
                <a:lnTo>
                  <a:pt x="1614312" y="38528"/>
                </a:lnTo>
                <a:lnTo>
                  <a:pt x="1673369" y="37703"/>
                </a:lnTo>
                <a:lnTo>
                  <a:pt x="3046390" y="37508"/>
                </a:lnTo>
                <a:lnTo>
                  <a:pt x="3043905" y="37415"/>
                </a:lnTo>
                <a:lnTo>
                  <a:pt x="3035516" y="36965"/>
                </a:lnTo>
                <a:lnTo>
                  <a:pt x="1907742" y="36965"/>
                </a:lnTo>
                <a:lnTo>
                  <a:pt x="1861955" y="36133"/>
                </a:lnTo>
                <a:lnTo>
                  <a:pt x="1818151" y="33593"/>
                </a:lnTo>
                <a:lnTo>
                  <a:pt x="1787853" y="30297"/>
                </a:lnTo>
                <a:lnTo>
                  <a:pt x="162833" y="30297"/>
                </a:lnTo>
                <a:lnTo>
                  <a:pt x="117768" y="30032"/>
                </a:lnTo>
                <a:lnTo>
                  <a:pt x="75639" y="28729"/>
                </a:lnTo>
                <a:lnTo>
                  <a:pt x="36398" y="26159"/>
                </a:lnTo>
                <a:lnTo>
                  <a:pt x="0" y="22098"/>
                </a:lnTo>
                <a:close/>
              </a:path>
              <a:path w="4248785" h="61595">
                <a:moveTo>
                  <a:pt x="4248657" y="45271"/>
                </a:moveTo>
                <a:lnTo>
                  <a:pt x="4170602" y="45271"/>
                </a:lnTo>
                <a:lnTo>
                  <a:pt x="4211698" y="46410"/>
                </a:lnTo>
                <a:lnTo>
                  <a:pt x="4248150" y="50673"/>
                </a:lnTo>
                <a:lnTo>
                  <a:pt x="4248657" y="45271"/>
                </a:lnTo>
                <a:close/>
              </a:path>
              <a:path w="4248785" h="61595">
                <a:moveTo>
                  <a:pt x="3853053" y="0"/>
                </a:moveTo>
                <a:lnTo>
                  <a:pt x="3804341" y="784"/>
                </a:lnTo>
                <a:lnTo>
                  <a:pt x="3757673" y="2428"/>
                </a:lnTo>
                <a:lnTo>
                  <a:pt x="3713083" y="4891"/>
                </a:lnTo>
                <a:lnTo>
                  <a:pt x="3670610" y="8132"/>
                </a:lnTo>
                <a:lnTo>
                  <a:pt x="3630290" y="12107"/>
                </a:lnTo>
                <a:lnTo>
                  <a:pt x="3592159" y="16776"/>
                </a:lnTo>
                <a:lnTo>
                  <a:pt x="3556254" y="22098"/>
                </a:lnTo>
                <a:lnTo>
                  <a:pt x="3518500" y="27303"/>
                </a:lnTo>
                <a:lnTo>
                  <a:pt x="3475346" y="31661"/>
                </a:lnTo>
                <a:lnTo>
                  <a:pt x="3427694" y="35184"/>
                </a:lnTo>
                <a:lnTo>
                  <a:pt x="3376444" y="37882"/>
                </a:lnTo>
                <a:lnTo>
                  <a:pt x="3322500" y="39767"/>
                </a:lnTo>
                <a:lnTo>
                  <a:pt x="3266761" y="40852"/>
                </a:lnTo>
                <a:lnTo>
                  <a:pt x="3210131" y="41148"/>
                </a:lnTo>
                <a:lnTo>
                  <a:pt x="4248782" y="41148"/>
                </a:lnTo>
                <a:lnTo>
                  <a:pt x="4186165" y="15693"/>
                </a:lnTo>
                <a:lnTo>
                  <a:pt x="4125967" y="10441"/>
                </a:lnTo>
                <a:lnTo>
                  <a:pt x="4067592" y="6299"/>
                </a:lnTo>
                <a:lnTo>
                  <a:pt x="4011076" y="3225"/>
                </a:lnTo>
                <a:lnTo>
                  <a:pt x="3956457" y="1179"/>
                </a:lnTo>
                <a:lnTo>
                  <a:pt x="3903770" y="117"/>
                </a:lnTo>
                <a:lnTo>
                  <a:pt x="3853053" y="0"/>
                </a:lnTo>
                <a:close/>
              </a:path>
              <a:path w="4248785" h="61595">
                <a:moveTo>
                  <a:pt x="2685293" y="9698"/>
                </a:moveTo>
                <a:lnTo>
                  <a:pt x="2637901" y="10049"/>
                </a:lnTo>
                <a:lnTo>
                  <a:pt x="2588648" y="11286"/>
                </a:lnTo>
                <a:lnTo>
                  <a:pt x="2234985" y="24179"/>
                </a:lnTo>
                <a:lnTo>
                  <a:pt x="2006040" y="34798"/>
                </a:lnTo>
                <a:lnTo>
                  <a:pt x="1955706" y="36413"/>
                </a:lnTo>
                <a:lnTo>
                  <a:pt x="1907742" y="36965"/>
                </a:lnTo>
                <a:lnTo>
                  <a:pt x="3035516" y="36965"/>
                </a:lnTo>
                <a:lnTo>
                  <a:pt x="2992723" y="34670"/>
                </a:lnTo>
                <a:lnTo>
                  <a:pt x="2945158" y="31195"/>
                </a:lnTo>
                <a:lnTo>
                  <a:pt x="2902112" y="27000"/>
                </a:lnTo>
                <a:lnTo>
                  <a:pt x="2864419" y="22089"/>
                </a:lnTo>
                <a:lnTo>
                  <a:pt x="2820422" y="16433"/>
                </a:lnTo>
                <a:lnTo>
                  <a:pt x="2776143" y="12643"/>
                </a:lnTo>
                <a:lnTo>
                  <a:pt x="2731237" y="10480"/>
                </a:lnTo>
                <a:lnTo>
                  <a:pt x="2685293" y="9698"/>
                </a:lnTo>
                <a:close/>
              </a:path>
              <a:path w="4248785" h="61595">
                <a:moveTo>
                  <a:pt x="640288" y="22089"/>
                </a:moveTo>
                <a:lnTo>
                  <a:pt x="497471" y="22759"/>
                </a:lnTo>
                <a:lnTo>
                  <a:pt x="210879" y="29749"/>
                </a:lnTo>
                <a:lnTo>
                  <a:pt x="162833" y="30297"/>
                </a:lnTo>
                <a:lnTo>
                  <a:pt x="1787853" y="30297"/>
                </a:lnTo>
                <a:lnTo>
                  <a:pt x="1776133" y="29022"/>
                </a:lnTo>
                <a:lnTo>
                  <a:pt x="1757292" y="25795"/>
                </a:lnTo>
                <a:lnTo>
                  <a:pt x="884014" y="25795"/>
                </a:lnTo>
                <a:lnTo>
                  <a:pt x="640288" y="22089"/>
                </a:lnTo>
                <a:close/>
              </a:path>
              <a:path w="4248785" h="61595">
                <a:moveTo>
                  <a:pt x="1520156" y="6583"/>
                </a:moveTo>
                <a:lnTo>
                  <a:pt x="1467067" y="6662"/>
                </a:lnTo>
                <a:lnTo>
                  <a:pt x="1412335" y="7477"/>
                </a:lnTo>
                <a:lnTo>
                  <a:pt x="1356681" y="8888"/>
                </a:lnTo>
                <a:lnTo>
                  <a:pt x="981497" y="24401"/>
                </a:lnTo>
                <a:lnTo>
                  <a:pt x="929362" y="25551"/>
                </a:lnTo>
                <a:lnTo>
                  <a:pt x="884014" y="25795"/>
                </a:lnTo>
                <a:lnTo>
                  <a:pt x="1757292" y="25795"/>
                </a:lnTo>
                <a:lnTo>
                  <a:pt x="1701655" y="16410"/>
                </a:lnTo>
                <a:lnTo>
                  <a:pt x="1662352" y="12154"/>
                </a:lnTo>
                <a:lnTo>
                  <a:pt x="1618520" y="9190"/>
                </a:lnTo>
                <a:lnTo>
                  <a:pt x="1570881" y="7380"/>
                </a:lnTo>
                <a:lnTo>
                  <a:pt x="1520156" y="6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7385" y="4710085"/>
            <a:ext cx="4249420" cy="64135"/>
          </a:xfrm>
          <a:custGeom>
            <a:avLst/>
            <a:gdLst/>
            <a:ahLst/>
            <a:cxnLst/>
            <a:rect l="l" t="t" r="r" b="b"/>
            <a:pathLst>
              <a:path w="4249420" h="64135">
                <a:moveTo>
                  <a:pt x="814" y="23839"/>
                </a:moveTo>
                <a:lnTo>
                  <a:pt x="45291" y="20038"/>
                </a:lnTo>
                <a:lnTo>
                  <a:pt x="92498" y="17409"/>
                </a:lnTo>
                <a:lnTo>
                  <a:pt x="141982" y="15815"/>
                </a:lnTo>
                <a:lnTo>
                  <a:pt x="193287" y="15119"/>
                </a:lnTo>
                <a:lnTo>
                  <a:pt x="245958" y="15183"/>
                </a:lnTo>
                <a:lnTo>
                  <a:pt x="299541" y="15870"/>
                </a:lnTo>
                <a:lnTo>
                  <a:pt x="353580" y="17042"/>
                </a:lnTo>
                <a:lnTo>
                  <a:pt x="407620" y="18563"/>
                </a:lnTo>
                <a:lnTo>
                  <a:pt x="461207" y="20294"/>
                </a:lnTo>
                <a:lnTo>
                  <a:pt x="513886" y="22099"/>
                </a:lnTo>
                <a:lnTo>
                  <a:pt x="565202" y="23839"/>
                </a:lnTo>
                <a:lnTo>
                  <a:pt x="625896" y="25257"/>
                </a:lnTo>
                <a:lnTo>
                  <a:pt x="684577" y="25639"/>
                </a:lnTo>
                <a:lnTo>
                  <a:pt x="741313" y="25278"/>
                </a:lnTo>
                <a:lnTo>
                  <a:pt x="796171" y="24466"/>
                </a:lnTo>
                <a:lnTo>
                  <a:pt x="849218" y="23494"/>
                </a:lnTo>
                <a:lnTo>
                  <a:pt x="900520" y="22654"/>
                </a:lnTo>
                <a:lnTo>
                  <a:pt x="950144" y="22237"/>
                </a:lnTo>
                <a:lnTo>
                  <a:pt x="998157" y="22535"/>
                </a:lnTo>
                <a:lnTo>
                  <a:pt x="1044627" y="23839"/>
                </a:lnTo>
                <a:lnTo>
                  <a:pt x="1086969" y="24628"/>
                </a:lnTo>
                <a:lnTo>
                  <a:pt x="1131659" y="23900"/>
                </a:lnTo>
                <a:lnTo>
                  <a:pt x="1178639" y="22159"/>
                </a:lnTo>
                <a:lnTo>
                  <a:pt x="1227848" y="19907"/>
                </a:lnTo>
                <a:lnTo>
                  <a:pt x="1279228" y="17648"/>
                </a:lnTo>
                <a:lnTo>
                  <a:pt x="1332718" y="15884"/>
                </a:lnTo>
                <a:lnTo>
                  <a:pt x="1388259" y="15118"/>
                </a:lnTo>
                <a:lnTo>
                  <a:pt x="1445792" y="15853"/>
                </a:lnTo>
                <a:lnTo>
                  <a:pt x="1505258" y="18593"/>
                </a:lnTo>
                <a:lnTo>
                  <a:pt x="1566597" y="23839"/>
                </a:lnTo>
                <a:lnTo>
                  <a:pt x="1613380" y="28638"/>
                </a:lnTo>
                <a:lnTo>
                  <a:pt x="1658424" y="32755"/>
                </a:lnTo>
                <a:lnTo>
                  <a:pt x="1702346" y="36159"/>
                </a:lnTo>
                <a:lnTo>
                  <a:pt x="1745766" y="38816"/>
                </a:lnTo>
                <a:lnTo>
                  <a:pt x="1789301" y="40695"/>
                </a:lnTo>
                <a:lnTo>
                  <a:pt x="1833570" y="41764"/>
                </a:lnTo>
                <a:lnTo>
                  <a:pt x="1879191" y="41990"/>
                </a:lnTo>
                <a:lnTo>
                  <a:pt x="1926783" y="41341"/>
                </a:lnTo>
                <a:lnTo>
                  <a:pt x="1976964" y="39784"/>
                </a:lnTo>
                <a:lnTo>
                  <a:pt x="2030353" y="37288"/>
                </a:lnTo>
                <a:lnTo>
                  <a:pt x="2087567" y="33820"/>
                </a:lnTo>
                <a:lnTo>
                  <a:pt x="2149226" y="29348"/>
                </a:lnTo>
                <a:lnTo>
                  <a:pt x="2215948" y="23839"/>
                </a:lnTo>
                <a:lnTo>
                  <a:pt x="2291003" y="17307"/>
                </a:lnTo>
                <a:lnTo>
                  <a:pt x="2353744" y="11999"/>
                </a:lnTo>
                <a:lnTo>
                  <a:pt x="2406691" y="7942"/>
                </a:lnTo>
                <a:lnTo>
                  <a:pt x="2452366" y="5164"/>
                </a:lnTo>
                <a:lnTo>
                  <a:pt x="2493293" y="3693"/>
                </a:lnTo>
                <a:lnTo>
                  <a:pt x="2531991" y="3555"/>
                </a:lnTo>
                <a:lnTo>
                  <a:pt x="2570984" y="4779"/>
                </a:lnTo>
                <a:lnTo>
                  <a:pt x="2612793" y="7392"/>
                </a:lnTo>
                <a:lnTo>
                  <a:pt x="2659940" y="11422"/>
                </a:lnTo>
                <a:lnTo>
                  <a:pt x="2714947" y="16895"/>
                </a:lnTo>
                <a:lnTo>
                  <a:pt x="2780336" y="23839"/>
                </a:lnTo>
                <a:lnTo>
                  <a:pt x="2855366" y="31201"/>
                </a:lnTo>
                <a:lnTo>
                  <a:pt x="2923731" y="36482"/>
                </a:lnTo>
                <a:lnTo>
                  <a:pt x="2986026" y="39849"/>
                </a:lnTo>
                <a:lnTo>
                  <a:pt x="3042846" y="41469"/>
                </a:lnTo>
                <a:lnTo>
                  <a:pt x="3094788" y="41508"/>
                </a:lnTo>
                <a:lnTo>
                  <a:pt x="3142447" y="40134"/>
                </a:lnTo>
                <a:lnTo>
                  <a:pt x="3186420" y="37513"/>
                </a:lnTo>
                <a:lnTo>
                  <a:pt x="3227303" y="33812"/>
                </a:lnTo>
                <a:lnTo>
                  <a:pt x="3265690" y="29199"/>
                </a:lnTo>
                <a:lnTo>
                  <a:pt x="3302179" y="23839"/>
                </a:lnTo>
                <a:lnTo>
                  <a:pt x="3324847" y="20823"/>
                </a:lnTo>
                <a:lnTo>
                  <a:pt x="3391005" y="14803"/>
                </a:lnTo>
                <a:lnTo>
                  <a:pt x="3433025" y="11924"/>
                </a:lnTo>
                <a:lnTo>
                  <a:pt x="3480025" y="9215"/>
                </a:lnTo>
                <a:lnTo>
                  <a:pt x="3531268" y="6738"/>
                </a:lnTo>
                <a:lnTo>
                  <a:pt x="3586021" y="4555"/>
                </a:lnTo>
                <a:lnTo>
                  <a:pt x="3643546" y="2727"/>
                </a:lnTo>
                <a:lnTo>
                  <a:pt x="3703108" y="1317"/>
                </a:lnTo>
                <a:lnTo>
                  <a:pt x="3763972" y="388"/>
                </a:lnTo>
                <a:lnTo>
                  <a:pt x="3825403" y="0"/>
                </a:lnTo>
                <a:lnTo>
                  <a:pt x="3886664" y="215"/>
                </a:lnTo>
                <a:lnTo>
                  <a:pt x="3947020" y="1097"/>
                </a:lnTo>
                <a:lnTo>
                  <a:pt x="4005736" y="2706"/>
                </a:lnTo>
                <a:lnTo>
                  <a:pt x="4062076" y="5105"/>
                </a:lnTo>
                <a:lnTo>
                  <a:pt x="4115304" y="8356"/>
                </a:lnTo>
                <a:lnTo>
                  <a:pt x="4164685" y="12521"/>
                </a:lnTo>
                <a:lnTo>
                  <a:pt x="4209484" y="17661"/>
                </a:lnTo>
                <a:lnTo>
                  <a:pt x="4248964" y="23839"/>
                </a:lnTo>
                <a:lnTo>
                  <a:pt x="4248464" y="31072"/>
                </a:lnTo>
                <a:lnTo>
                  <a:pt x="4248392" y="39032"/>
                </a:lnTo>
                <a:lnTo>
                  <a:pt x="4248607" y="46538"/>
                </a:lnTo>
                <a:lnTo>
                  <a:pt x="4248964" y="52414"/>
                </a:lnTo>
                <a:lnTo>
                  <a:pt x="4215102" y="47471"/>
                </a:lnTo>
                <a:lnTo>
                  <a:pt x="4139879" y="40734"/>
                </a:lnTo>
                <a:lnTo>
                  <a:pt x="4098158" y="38839"/>
                </a:lnTo>
                <a:lnTo>
                  <a:pt x="4053459" y="37860"/>
                </a:lnTo>
                <a:lnTo>
                  <a:pt x="4005600" y="37746"/>
                </a:lnTo>
                <a:lnTo>
                  <a:pt x="3954402" y="38446"/>
                </a:lnTo>
                <a:lnTo>
                  <a:pt x="3899686" y="39912"/>
                </a:lnTo>
                <a:lnTo>
                  <a:pt x="3841270" y="42091"/>
                </a:lnTo>
                <a:lnTo>
                  <a:pt x="3778976" y="44935"/>
                </a:lnTo>
                <a:lnTo>
                  <a:pt x="3712623" y="48393"/>
                </a:lnTo>
                <a:lnTo>
                  <a:pt x="3642031" y="52414"/>
                </a:lnTo>
                <a:lnTo>
                  <a:pt x="3560458" y="56817"/>
                </a:lnTo>
                <a:lnTo>
                  <a:pt x="3489333" y="59839"/>
                </a:lnTo>
                <a:lnTo>
                  <a:pt x="3427188" y="61631"/>
                </a:lnTo>
                <a:lnTo>
                  <a:pt x="3372553" y="62345"/>
                </a:lnTo>
                <a:lnTo>
                  <a:pt x="3323959" y="62130"/>
                </a:lnTo>
                <a:lnTo>
                  <a:pt x="3279938" y="61138"/>
                </a:lnTo>
                <a:lnTo>
                  <a:pt x="3239019" y="59519"/>
                </a:lnTo>
                <a:lnTo>
                  <a:pt x="3199734" y="57425"/>
                </a:lnTo>
                <a:lnTo>
                  <a:pt x="3160613" y="55006"/>
                </a:lnTo>
                <a:lnTo>
                  <a:pt x="3120188" y="52414"/>
                </a:lnTo>
                <a:lnTo>
                  <a:pt x="3087281" y="50952"/>
                </a:lnTo>
                <a:lnTo>
                  <a:pt x="3048498" y="50235"/>
                </a:lnTo>
                <a:lnTo>
                  <a:pt x="3004672" y="50132"/>
                </a:lnTo>
                <a:lnTo>
                  <a:pt x="2956638" y="50515"/>
                </a:lnTo>
                <a:lnTo>
                  <a:pt x="2905229" y="51252"/>
                </a:lnTo>
                <a:lnTo>
                  <a:pt x="2851280" y="52214"/>
                </a:lnTo>
                <a:lnTo>
                  <a:pt x="2795624" y="53271"/>
                </a:lnTo>
                <a:lnTo>
                  <a:pt x="2739095" y="54294"/>
                </a:lnTo>
                <a:lnTo>
                  <a:pt x="2682527" y="55151"/>
                </a:lnTo>
                <a:lnTo>
                  <a:pt x="2626754" y="55713"/>
                </a:lnTo>
                <a:lnTo>
                  <a:pt x="2572610" y="55851"/>
                </a:lnTo>
                <a:lnTo>
                  <a:pt x="2520929" y="55433"/>
                </a:lnTo>
                <a:lnTo>
                  <a:pt x="2472545" y="54331"/>
                </a:lnTo>
                <a:lnTo>
                  <a:pt x="2428292" y="52414"/>
                </a:lnTo>
                <a:lnTo>
                  <a:pt x="2376220" y="49403"/>
                </a:lnTo>
                <a:lnTo>
                  <a:pt x="2326193" y="46504"/>
                </a:lnTo>
                <a:lnTo>
                  <a:pt x="2277581" y="43882"/>
                </a:lnTo>
                <a:lnTo>
                  <a:pt x="2229752" y="41698"/>
                </a:lnTo>
                <a:lnTo>
                  <a:pt x="2182077" y="40117"/>
                </a:lnTo>
                <a:lnTo>
                  <a:pt x="2133923" y="39301"/>
                </a:lnTo>
                <a:lnTo>
                  <a:pt x="2084661" y="39414"/>
                </a:lnTo>
                <a:lnTo>
                  <a:pt x="2033659" y="40618"/>
                </a:lnTo>
                <a:lnTo>
                  <a:pt x="1980286" y="43078"/>
                </a:lnTo>
                <a:lnTo>
                  <a:pt x="1923911" y="46955"/>
                </a:lnTo>
                <a:lnTo>
                  <a:pt x="1863904" y="52414"/>
                </a:lnTo>
                <a:lnTo>
                  <a:pt x="1798489" y="57492"/>
                </a:lnTo>
                <a:lnTo>
                  <a:pt x="1738307" y="59376"/>
                </a:lnTo>
                <a:lnTo>
                  <a:pt x="1682850" y="58839"/>
                </a:lnTo>
                <a:lnTo>
                  <a:pt x="1631614" y="56657"/>
                </a:lnTo>
                <a:lnTo>
                  <a:pt x="1584091" y="53605"/>
                </a:lnTo>
                <a:lnTo>
                  <a:pt x="1539777" y="50457"/>
                </a:lnTo>
                <a:lnTo>
                  <a:pt x="1498164" y="47990"/>
                </a:lnTo>
                <a:lnTo>
                  <a:pt x="1458747" y="46977"/>
                </a:lnTo>
                <a:lnTo>
                  <a:pt x="1421021" y="48193"/>
                </a:lnTo>
                <a:lnTo>
                  <a:pt x="1384479" y="52414"/>
                </a:lnTo>
                <a:lnTo>
                  <a:pt x="1354987" y="56508"/>
                </a:lnTo>
                <a:lnTo>
                  <a:pt x="1322078" y="59636"/>
                </a:lnTo>
                <a:lnTo>
                  <a:pt x="1285756" y="61878"/>
                </a:lnTo>
                <a:lnTo>
                  <a:pt x="1246021" y="63308"/>
                </a:lnTo>
                <a:lnTo>
                  <a:pt x="1202875" y="64005"/>
                </a:lnTo>
                <a:lnTo>
                  <a:pt x="1156320" y="64046"/>
                </a:lnTo>
                <a:lnTo>
                  <a:pt x="1106358" y="63507"/>
                </a:lnTo>
                <a:lnTo>
                  <a:pt x="1052990" y="62465"/>
                </a:lnTo>
                <a:lnTo>
                  <a:pt x="996218" y="60998"/>
                </a:lnTo>
                <a:lnTo>
                  <a:pt x="936045" y="59183"/>
                </a:lnTo>
                <a:lnTo>
                  <a:pt x="872470" y="57095"/>
                </a:lnTo>
                <a:lnTo>
                  <a:pt x="805498" y="54814"/>
                </a:lnTo>
                <a:lnTo>
                  <a:pt x="735128" y="52414"/>
                </a:lnTo>
                <a:lnTo>
                  <a:pt x="675626" y="50102"/>
                </a:lnTo>
                <a:lnTo>
                  <a:pt x="621429" y="47480"/>
                </a:lnTo>
                <a:lnTo>
                  <a:pt x="571660" y="44697"/>
                </a:lnTo>
                <a:lnTo>
                  <a:pt x="525442" y="41899"/>
                </a:lnTo>
                <a:lnTo>
                  <a:pt x="481899" y="39234"/>
                </a:lnTo>
                <a:lnTo>
                  <a:pt x="440156" y="36851"/>
                </a:lnTo>
                <a:lnTo>
                  <a:pt x="399335" y="34896"/>
                </a:lnTo>
                <a:lnTo>
                  <a:pt x="358560" y="33518"/>
                </a:lnTo>
                <a:lnTo>
                  <a:pt x="316954" y="32864"/>
                </a:lnTo>
                <a:lnTo>
                  <a:pt x="273643" y="33082"/>
                </a:lnTo>
                <a:lnTo>
                  <a:pt x="227748" y="34319"/>
                </a:lnTo>
                <a:lnTo>
                  <a:pt x="178394" y="36723"/>
                </a:lnTo>
                <a:lnTo>
                  <a:pt x="124705" y="40442"/>
                </a:lnTo>
                <a:lnTo>
                  <a:pt x="65804" y="45623"/>
                </a:lnTo>
                <a:lnTo>
                  <a:pt x="814" y="52414"/>
                </a:lnTo>
                <a:lnTo>
                  <a:pt x="212" y="43574"/>
                </a:lnTo>
                <a:lnTo>
                  <a:pt x="0" y="36174"/>
                </a:lnTo>
                <a:lnTo>
                  <a:pt x="194" y="29751"/>
                </a:lnTo>
                <a:lnTo>
                  <a:pt x="814" y="2383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3557" y="0"/>
            <a:ext cx="12192000" cy="2870200"/>
          </a:xfrm>
          <a:custGeom>
            <a:avLst/>
            <a:gdLst/>
            <a:ahLst/>
            <a:cxnLst/>
            <a:rect l="l" t="t" r="r" b="b"/>
            <a:pathLst>
              <a:path w="12192000" h="2870200">
                <a:moveTo>
                  <a:pt x="6782910" y="2857500"/>
                </a:moveTo>
                <a:lnTo>
                  <a:pt x="5672398" y="2857500"/>
                </a:lnTo>
                <a:lnTo>
                  <a:pt x="5926872" y="2870200"/>
                </a:lnTo>
                <a:lnTo>
                  <a:pt x="6732047" y="2870200"/>
                </a:lnTo>
                <a:lnTo>
                  <a:pt x="6782910" y="2857500"/>
                </a:lnTo>
                <a:close/>
              </a:path>
              <a:path w="12192000" h="2870200">
                <a:moveTo>
                  <a:pt x="7142070" y="2844800"/>
                </a:moveTo>
                <a:lnTo>
                  <a:pt x="5570589" y="2844800"/>
                </a:lnTo>
                <a:lnTo>
                  <a:pt x="5621496" y="2857500"/>
                </a:lnTo>
                <a:lnTo>
                  <a:pt x="7090432" y="2857500"/>
                </a:lnTo>
                <a:lnTo>
                  <a:pt x="7142070" y="2844800"/>
                </a:lnTo>
                <a:close/>
              </a:path>
              <a:path w="12192000" h="2870200">
                <a:moveTo>
                  <a:pt x="7400147" y="2832100"/>
                </a:moveTo>
                <a:lnTo>
                  <a:pt x="5315980" y="2832100"/>
                </a:lnTo>
                <a:lnTo>
                  <a:pt x="5366914" y="2844800"/>
                </a:lnTo>
                <a:lnTo>
                  <a:pt x="7348545" y="2844800"/>
                </a:lnTo>
                <a:lnTo>
                  <a:pt x="7400147" y="2832100"/>
                </a:lnTo>
                <a:close/>
              </a:path>
              <a:path w="12192000" h="2870200">
                <a:moveTo>
                  <a:pt x="7606500" y="2819400"/>
                </a:moveTo>
                <a:lnTo>
                  <a:pt x="5009468" y="2819400"/>
                </a:lnTo>
                <a:lnTo>
                  <a:pt x="5060562" y="2832100"/>
                </a:lnTo>
                <a:lnTo>
                  <a:pt x="7554919" y="2832100"/>
                </a:lnTo>
                <a:lnTo>
                  <a:pt x="7606500" y="2819400"/>
                </a:lnTo>
                <a:close/>
              </a:path>
              <a:path w="12192000" h="2870200">
                <a:moveTo>
                  <a:pt x="7812784" y="2806700"/>
                </a:moveTo>
                <a:lnTo>
                  <a:pt x="4805203" y="2806700"/>
                </a:lnTo>
                <a:lnTo>
                  <a:pt x="4856253" y="2819400"/>
                </a:lnTo>
                <a:lnTo>
                  <a:pt x="7761218" y="2819400"/>
                </a:lnTo>
                <a:lnTo>
                  <a:pt x="7812784" y="2806700"/>
                </a:lnTo>
                <a:close/>
              </a:path>
              <a:path w="12192000" h="2870200">
                <a:moveTo>
                  <a:pt x="6936358" y="2794000"/>
                </a:moveTo>
                <a:lnTo>
                  <a:pt x="4652127" y="2794000"/>
                </a:lnTo>
                <a:lnTo>
                  <a:pt x="4703140" y="2806700"/>
                </a:lnTo>
                <a:lnTo>
                  <a:pt x="6790435" y="2806700"/>
                </a:lnTo>
                <a:lnTo>
                  <a:pt x="6936358" y="2794000"/>
                </a:lnTo>
                <a:close/>
              </a:path>
              <a:path w="12192000" h="2870200">
                <a:moveTo>
                  <a:pt x="7966440" y="2794000"/>
                </a:moveTo>
                <a:lnTo>
                  <a:pt x="7082640" y="2794000"/>
                </a:lnTo>
                <a:lnTo>
                  <a:pt x="7032999" y="2806700"/>
                </a:lnTo>
                <a:lnTo>
                  <a:pt x="7915398" y="2806700"/>
                </a:lnTo>
                <a:lnTo>
                  <a:pt x="7966440" y="2794000"/>
                </a:lnTo>
                <a:close/>
              </a:path>
              <a:path w="12192000" h="2870200">
                <a:moveTo>
                  <a:pt x="8260661" y="2667000"/>
                </a:moveTo>
                <a:lnTo>
                  <a:pt x="3322362" y="2667000"/>
                </a:lnTo>
                <a:lnTo>
                  <a:pt x="3731674" y="2717800"/>
                </a:lnTo>
                <a:lnTo>
                  <a:pt x="3885309" y="2730500"/>
                </a:lnTo>
                <a:lnTo>
                  <a:pt x="3987728" y="2743200"/>
                </a:lnTo>
                <a:lnTo>
                  <a:pt x="4090154" y="2743200"/>
                </a:lnTo>
                <a:lnTo>
                  <a:pt x="4141374" y="2755900"/>
                </a:lnTo>
                <a:lnTo>
                  <a:pt x="4192599" y="2755900"/>
                </a:lnTo>
                <a:lnTo>
                  <a:pt x="4243831" y="2768600"/>
                </a:lnTo>
                <a:lnTo>
                  <a:pt x="4346321" y="2768600"/>
                </a:lnTo>
                <a:lnTo>
                  <a:pt x="4397255" y="2781300"/>
                </a:lnTo>
                <a:lnTo>
                  <a:pt x="4499164" y="2781300"/>
                </a:lnTo>
                <a:lnTo>
                  <a:pt x="4550139" y="2794000"/>
                </a:lnTo>
                <a:lnTo>
                  <a:pt x="6951726" y="2794000"/>
                </a:lnTo>
                <a:lnTo>
                  <a:pt x="7716011" y="2730500"/>
                </a:lnTo>
                <a:lnTo>
                  <a:pt x="7765563" y="2730500"/>
                </a:lnTo>
                <a:lnTo>
                  <a:pt x="7815108" y="2717800"/>
                </a:lnTo>
                <a:lnTo>
                  <a:pt x="7864646" y="2717800"/>
                </a:lnTo>
                <a:lnTo>
                  <a:pt x="7914177" y="2705100"/>
                </a:lnTo>
                <a:lnTo>
                  <a:pt x="8013214" y="2705100"/>
                </a:lnTo>
                <a:lnTo>
                  <a:pt x="8062720" y="2692400"/>
                </a:lnTo>
                <a:lnTo>
                  <a:pt x="8112219" y="2692400"/>
                </a:lnTo>
                <a:lnTo>
                  <a:pt x="8161708" y="2679700"/>
                </a:lnTo>
                <a:lnTo>
                  <a:pt x="8211189" y="2679700"/>
                </a:lnTo>
                <a:lnTo>
                  <a:pt x="8260661" y="2667000"/>
                </a:lnTo>
                <a:close/>
              </a:path>
              <a:path w="12192000" h="2870200">
                <a:moveTo>
                  <a:pt x="8119515" y="2781300"/>
                </a:moveTo>
                <a:lnTo>
                  <a:pt x="7330748" y="2781300"/>
                </a:lnTo>
                <a:lnTo>
                  <a:pt x="7281138" y="2794000"/>
                </a:lnTo>
                <a:lnTo>
                  <a:pt x="8068498" y="2794000"/>
                </a:lnTo>
                <a:lnTo>
                  <a:pt x="8119515" y="2781300"/>
                </a:lnTo>
                <a:close/>
              </a:path>
              <a:path w="12192000" h="2870200">
                <a:moveTo>
                  <a:pt x="8272507" y="2768600"/>
                </a:moveTo>
                <a:lnTo>
                  <a:pt x="7578725" y="2768600"/>
                </a:lnTo>
                <a:lnTo>
                  <a:pt x="7529138" y="2781300"/>
                </a:lnTo>
                <a:lnTo>
                  <a:pt x="8221519" y="2781300"/>
                </a:lnTo>
                <a:lnTo>
                  <a:pt x="8272507" y="2768600"/>
                </a:lnTo>
                <a:close/>
              </a:path>
              <a:path w="12192000" h="2870200">
                <a:moveTo>
                  <a:pt x="8425409" y="2755900"/>
                </a:moveTo>
                <a:lnTo>
                  <a:pt x="7778034" y="2755900"/>
                </a:lnTo>
                <a:lnTo>
                  <a:pt x="7728215" y="2768600"/>
                </a:lnTo>
                <a:lnTo>
                  <a:pt x="8374452" y="2768600"/>
                </a:lnTo>
                <a:lnTo>
                  <a:pt x="8425409" y="2755900"/>
                </a:lnTo>
                <a:close/>
              </a:path>
              <a:path w="12192000" h="2870200">
                <a:moveTo>
                  <a:pt x="8578215" y="2743200"/>
                </a:moveTo>
                <a:lnTo>
                  <a:pt x="7927452" y="2743200"/>
                </a:lnTo>
                <a:lnTo>
                  <a:pt x="7877653" y="2755900"/>
                </a:lnTo>
                <a:lnTo>
                  <a:pt x="8527291" y="2755900"/>
                </a:lnTo>
                <a:lnTo>
                  <a:pt x="8578215" y="2743200"/>
                </a:lnTo>
                <a:close/>
              </a:path>
              <a:path w="12192000" h="2870200">
                <a:moveTo>
                  <a:pt x="8679828" y="2730500"/>
                </a:moveTo>
                <a:lnTo>
                  <a:pt x="8076808" y="2730500"/>
                </a:lnTo>
                <a:lnTo>
                  <a:pt x="8027030" y="2743200"/>
                </a:lnTo>
                <a:lnTo>
                  <a:pt x="8629033" y="2743200"/>
                </a:lnTo>
                <a:lnTo>
                  <a:pt x="8679828" y="2730500"/>
                </a:lnTo>
                <a:close/>
              </a:path>
              <a:path w="12192000" h="2870200">
                <a:moveTo>
                  <a:pt x="8781353" y="2717800"/>
                </a:moveTo>
                <a:lnTo>
                  <a:pt x="8226096" y="2717800"/>
                </a:lnTo>
                <a:lnTo>
                  <a:pt x="8176341" y="2730500"/>
                </a:lnTo>
                <a:lnTo>
                  <a:pt x="8730601" y="2730500"/>
                </a:lnTo>
                <a:lnTo>
                  <a:pt x="8781353" y="2717800"/>
                </a:lnTo>
                <a:close/>
              </a:path>
              <a:path w="12192000" h="2870200">
                <a:moveTo>
                  <a:pt x="8933515" y="2705100"/>
                </a:moveTo>
                <a:lnTo>
                  <a:pt x="8375307" y="2705100"/>
                </a:lnTo>
                <a:lnTo>
                  <a:pt x="8325579" y="2717800"/>
                </a:lnTo>
                <a:lnTo>
                  <a:pt x="8882808" y="2717800"/>
                </a:lnTo>
                <a:lnTo>
                  <a:pt x="8933515" y="2705100"/>
                </a:lnTo>
                <a:close/>
              </a:path>
              <a:path w="12192000" h="2870200">
                <a:moveTo>
                  <a:pt x="9034897" y="2692400"/>
                </a:moveTo>
                <a:lnTo>
                  <a:pt x="8524437" y="2692400"/>
                </a:lnTo>
                <a:lnTo>
                  <a:pt x="8474737" y="2705100"/>
                </a:lnTo>
                <a:lnTo>
                  <a:pt x="8984210" y="2705100"/>
                </a:lnTo>
                <a:lnTo>
                  <a:pt x="9034897" y="2692400"/>
                </a:lnTo>
                <a:close/>
              </a:path>
              <a:path w="12192000" h="2870200">
                <a:moveTo>
                  <a:pt x="9136252" y="2679700"/>
                </a:moveTo>
                <a:lnTo>
                  <a:pt x="8674293" y="2679700"/>
                </a:lnTo>
                <a:lnTo>
                  <a:pt x="8574127" y="2692400"/>
                </a:lnTo>
                <a:lnTo>
                  <a:pt x="9085577" y="2692400"/>
                </a:lnTo>
                <a:lnTo>
                  <a:pt x="9136252" y="2679700"/>
                </a:lnTo>
                <a:close/>
              </a:path>
              <a:path w="12192000" h="2870200">
                <a:moveTo>
                  <a:pt x="9236950" y="2667000"/>
                </a:moveTo>
                <a:lnTo>
                  <a:pt x="8775217" y="2667000"/>
                </a:lnTo>
                <a:lnTo>
                  <a:pt x="8724763" y="2679700"/>
                </a:lnTo>
                <a:lnTo>
                  <a:pt x="9186926" y="2679700"/>
                </a:lnTo>
                <a:lnTo>
                  <a:pt x="9236950" y="2667000"/>
                </a:lnTo>
                <a:close/>
              </a:path>
              <a:path w="12192000" h="2870200">
                <a:moveTo>
                  <a:pt x="8409020" y="2654300"/>
                </a:moveTo>
                <a:lnTo>
                  <a:pt x="3221131" y="2654300"/>
                </a:lnTo>
                <a:lnTo>
                  <a:pt x="3271742" y="2667000"/>
                </a:lnTo>
                <a:lnTo>
                  <a:pt x="8359577" y="2667000"/>
                </a:lnTo>
                <a:lnTo>
                  <a:pt x="8409020" y="2654300"/>
                </a:lnTo>
                <a:close/>
              </a:path>
              <a:path w="12192000" h="2870200">
                <a:moveTo>
                  <a:pt x="9336960" y="2654300"/>
                </a:moveTo>
                <a:lnTo>
                  <a:pt x="8876078" y="2654300"/>
                </a:lnTo>
                <a:lnTo>
                  <a:pt x="8825656" y="2667000"/>
                </a:lnTo>
                <a:lnTo>
                  <a:pt x="9286961" y="2667000"/>
                </a:lnTo>
                <a:lnTo>
                  <a:pt x="9336960" y="2654300"/>
                </a:lnTo>
                <a:close/>
              </a:path>
              <a:path w="12192000" h="2870200">
                <a:moveTo>
                  <a:pt x="8509400" y="2641600"/>
                </a:moveTo>
                <a:lnTo>
                  <a:pt x="3069355" y="2641600"/>
                </a:lnTo>
                <a:lnTo>
                  <a:pt x="3119937" y="2654300"/>
                </a:lnTo>
                <a:lnTo>
                  <a:pt x="8458454" y="2654300"/>
                </a:lnTo>
                <a:lnTo>
                  <a:pt x="8509400" y="2641600"/>
                </a:lnTo>
                <a:close/>
              </a:path>
              <a:path w="12192000" h="2870200">
                <a:moveTo>
                  <a:pt x="9436915" y="2641600"/>
                </a:moveTo>
                <a:lnTo>
                  <a:pt x="8976876" y="2641600"/>
                </a:lnTo>
                <a:lnTo>
                  <a:pt x="8926485" y="2654300"/>
                </a:lnTo>
                <a:lnTo>
                  <a:pt x="9386945" y="2654300"/>
                </a:lnTo>
                <a:lnTo>
                  <a:pt x="9436915" y="2641600"/>
                </a:lnTo>
                <a:close/>
              </a:path>
              <a:path w="12192000" h="2870200">
                <a:moveTo>
                  <a:pt x="8611249" y="2628900"/>
                </a:moveTo>
                <a:lnTo>
                  <a:pt x="2968218" y="2628900"/>
                </a:lnTo>
                <a:lnTo>
                  <a:pt x="3018782" y="2641600"/>
                </a:lnTo>
                <a:lnTo>
                  <a:pt x="8560332" y="2641600"/>
                </a:lnTo>
                <a:lnTo>
                  <a:pt x="8611249" y="2628900"/>
                </a:lnTo>
                <a:close/>
              </a:path>
              <a:path w="12192000" h="2870200">
                <a:moveTo>
                  <a:pt x="9586737" y="2616200"/>
                </a:moveTo>
                <a:lnTo>
                  <a:pt x="9178281" y="2616200"/>
                </a:lnTo>
                <a:lnTo>
                  <a:pt x="9127954" y="2628900"/>
                </a:lnTo>
                <a:lnTo>
                  <a:pt x="9077610" y="2628900"/>
                </a:lnTo>
                <a:lnTo>
                  <a:pt x="9027251" y="2641600"/>
                </a:lnTo>
                <a:lnTo>
                  <a:pt x="9486871" y="2641600"/>
                </a:lnTo>
                <a:lnTo>
                  <a:pt x="9586737" y="2616200"/>
                </a:lnTo>
                <a:close/>
              </a:path>
              <a:path w="12192000" h="2870200">
                <a:moveTo>
                  <a:pt x="8713040" y="2616200"/>
                </a:moveTo>
                <a:lnTo>
                  <a:pt x="2867120" y="2616200"/>
                </a:lnTo>
                <a:lnTo>
                  <a:pt x="2917664" y="2628900"/>
                </a:lnTo>
                <a:lnTo>
                  <a:pt x="8662151" y="2628900"/>
                </a:lnTo>
                <a:lnTo>
                  <a:pt x="8713040" y="2616200"/>
                </a:lnTo>
                <a:close/>
              </a:path>
              <a:path w="12192000" h="2870200">
                <a:moveTo>
                  <a:pt x="8865620" y="2590800"/>
                </a:moveTo>
                <a:lnTo>
                  <a:pt x="2665037" y="2590800"/>
                </a:lnTo>
                <a:lnTo>
                  <a:pt x="2715544" y="2603500"/>
                </a:lnTo>
                <a:lnTo>
                  <a:pt x="2766059" y="2603500"/>
                </a:lnTo>
                <a:lnTo>
                  <a:pt x="2816585" y="2616200"/>
                </a:lnTo>
                <a:lnTo>
                  <a:pt x="8763914" y="2616200"/>
                </a:lnTo>
                <a:lnTo>
                  <a:pt x="8865620" y="2590800"/>
                </a:lnTo>
                <a:close/>
              </a:path>
              <a:path w="12192000" h="2870200">
                <a:moveTo>
                  <a:pt x="9686538" y="2603500"/>
                </a:moveTo>
                <a:lnTo>
                  <a:pt x="9278889" y="2603500"/>
                </a:lnTo>
                <a:lnTo>
                  <a:pt x="9228593" y="2616200"/>
                </a:lnTo>
                <a:lnTo>
                  <a:pt x="9636646" y="2616200"/>
                </a:lnTo>
                <a:lnTo>
                  <a:pt x="9686538" y="2603500"/>
                </a:lnTo>
                <a:close/>
              </a:path>
              <a:path w="12192000" h="2870200">
                <a:moveTo>
                  <a:pt x="9836106" y="2578100"/>
                </a:moveTo>
                <a:lnTo>
                  <a:pt x="9479915" y="2578100"/>
                </a:lnTo>
                <a:lnTo>
                  <a:pt x="9429682" y="2590800"/>
                </a:lnTo>
                <a:lnTo>
                  <a:pt x="9379433" y="2590800"/>
                </a:lnTo>
                <a:lnTo>
                  <a:pt x="9329169" y="2603500"/>
                </a:lnTo>
                <a:lnTo>
                  <a:pt x="9736412" y="2603500"/>
                </a:lnTo>
                <a:lnTo>
                  <a:pt x="9836106" y="2578100"/>
                </a:lnTo>
                <a:close/>
              </a:path>
              <a:path w="12192000" h="2870200">
                <a:moveTo>
                  <a:pt x="8967271" y="2578100"/>
                </a:moveTo>
                <a:lnTo>
                  <a:pt x="2564053" y="2578100"/>
                </a:lnTo>
                <a:lnTo>
                  <a:pt x="2614541" y="2590800"/>
                </a:lnTo>
                <a:lnTo>
                  <a:pt x="8916452" y="2590800"/>
                </a:lnTo>
                <a:lnTo>
                  <a:pt x="8967271" y="2578100"/>
                </a:lnTo>
                <a:close/>
              </a:path>
              <a:path w="12192000" h="2870200">
                <a:moveTo>
                  <a:pt x="9068866" y="2565400"/>
                </a:moveTo>
                <a:lnTo>
                  <a:pt x="2463107" y="2565400"/>
                </a:lnTo>
                <a:lnTo>
                  <a:pt x="2513576" y="2578100"/>
                </a:lnTo>
                <a:lnTo>
                  <a:pt x="9018075" y="2578100"/>
                </a:lnTo>
                <a:lnTo>
                  <a:pt x="9068866" y="2565400"/>
                </a:lnTo>
                <a:close/>
              </a:path>
              <a:path w="12192000" h="2870200">
                <a:moveTo>
                  <a:pt x="9935723" y="2565400"/>
                </a:moveTo>
                <a:lnTo>
                  <a:pt x="9580292" y="2565400"/>
                </a:lnTo>
                <a:lnTo>
                  <a:pt x="9530114" y="2578100"/>
                </a:lnTo>
                <a:lnTo>
                  <a:pt x="9885924" y="2578100"/>
                </a:lnTo>
                <a:lnTo>
                  <a:pt x="9935723" y="2565400"/>
                </a:lnTo>
                <a:close/>
              </a:path>
              <a:path w="12192000" h="2870200">
                <a:moveTo>
                  <a:pt x="9221160" y="2540000"/>
                </a:moveTo>
                <a:lnTo>
                  <a:pt x="2259257" y="2540000"/>
                </a:lnTo>
                <a:lnTo>
                  <a:pt x="2310720" y="2552700"/>
                </a:lnTo>
                <a:lnTo>
                  <a:pt x="2362200" y="2552700"/>
                </a:lnTo>
                <a:lnTo>
                  <a:pt x="2412649" y="2565400"/>
                </a:lnTo>
                <a:lnTo>
                  <a:pt x="9119644" y="2565400"/>
                </a:lnTo>
                <a:lnTo>
                  <a:pt x="9221160" y="2540000"/>
                </a:lnTo>
                <a:close/>
              </a:path>
              <a:path w="12192000" h="2870200">
                <a:moveTo>
                  <a:pt x="10086316" y="2540000"/>
                </a:moveTo>
                <a:lnTo>
                  <a:pt x="9730707" y="2540000"/>
                </a:lnTo>
                <a:lnTo>
                  <a:pt x="9630451" y="2565400"/>
                </a:lnTo>
                <a:lnTo>
                  <a:pt x="9985502" y="2565400"/>
                </a:lnTo>
                <a:lnTo>
                  <a:pt x="10086316" y="2540000"/>
                </a:lnTo>
                <a:close/>
              </a:path>
              <a:path w="12192000" h="2870200">
                <a:moveTo>
                  <a:pt x="2466000" y="2514600"/>
                </a:moveTo>
                <a:lnTo>
                  <a:pt x="2104960" y="2514600"/>
                </a:lnTo>
                <a:lnTo>
                  <a:pt x="2207809" y="2540000"/>
                </a:lnTo>
                <a:lnTo>
                  <a:pt x="2606990" y="2540000"/>
                </a:lnTo>
                <a:lnTo>
                  <a:pt x="2605791" y="2537996"/>
                </a:lnTo>
                <a:lnTo>
                  <a:pt x="2564461" y="2527300"/>
                </a:lnTo>
                <a:lnTo>
                  <a:pt x="2515281" y="2527300"/>
                </a:lnTo>
                <a:lnTo>
                  <a:pt x="2466000" y="2514600"/>
                </a:lnTo>
                <a:close/>
              </a:path>
              <a:path w="12192000" h="2870200">
                <a:moveTo>
                  <a:pt x="9322623" y="2527300"/>
                </a:moveTo>
                <a:lnTo>
                  <a:pt x="2599388" y="2527300"/>
                </a:lnTo>
                <a:lnTo>
                  <a:pt x="2605791" y="2537996"/>
                </a:lnTo>
                <a:lnTo>
                  <a:pt x="2613533" y="2540000"/>
                </a:lnTo>
                <a:lnTo>
                  <a:pt x="9271898" y="2540000"/>
                </a:lnTo>
                <a:lnTo>
                  <a:pt x="9322623" y="2527300"/>
                </a:lnTo>
                <a:close/>
              </a:path>
              <a:path w="12192000" h="2870200">
                <a:moveTo>
                  <a:pt x="10287640" y="2501900"/>
                </a:moveTo>
                <a:lnTo>
                  <a:pt x="9980987" y="2501900"/>
                </a:lnTo>
                <a:lnTo>
                  <a:pt x="9880937" y="2527300"/>
                </a:lnTo>
                <a:lnTo>
                  <a:pt x="9830881" y="2527300"/>
                </a:lnTo>
                <a:lnTo>
                  <a:pt x="9780804" y="2540000"/>
                </a:lnTo>
                <a:lnTo>
                  <a:pt x="10136685" y="2540000"/>
                </a:lnTo>
                <a:lnTo>
                  <a:pt x="10287640" y="2501900"/>
                </a:lnTo>
                <a:close/>
              </a:path>
              <a:path w="12192000" h="2870200">
                <a:moveTo>
                  <a:pt x="9474279" y="2501900"/>
                </a:moveTo>
                <a:lnTo>
                  <a:pt x="2482402" y="2501900"/>
                </a:lnTo>
                <a:lnTo>
                  <a:pt x="2581148" y="2527300"/>
                </a:lnTo>
                <a:lnTo>
                  <a:pt x="9373335" y="2527300"/>
                </a:lnTo>
                <a:lnTo>
                  <a:pt x="9474279" y="2501900"/>
                </a:lnTo>
                <a:close/>
              </a:path>
              <a:path w="12192000" h="2870200">
                <a:moveTo>
                  <a:pt x="2367162" y="2501900"/>
                </a:moveTo>
                <a:lnTo>
                  <a:pt x="2002173" y="2501900"/>
                </a:lnTo>
                <a:lnTo>
                  <a:pt x="2053559" y="2514600"/>
                </a:lnTo>
                <a:lnTo>
                  <a:pt x="2416624" y="2514600"/>
                </a:lnTo>
                <a:lnTo>
                  <a:pt x="2367162" y="2501900"/>
                </a:lnTo>
                <a:close/>
              </a:path>
              <a:path w="12192000" h="2870200">
                <a:moveTo>
                  <a:pt x="2118801" y="2463800"/>
                </a:moveTo>
                <a:lnTo>
                  <a:pt x="1745471" y="2463800"/>
                </a:lnTo>
                <a:lnTo>
                  <a:pt x="1848106" y="2489200"/>
                </a:lnTo>
                <a:lnTo>
                  <a:pt x="1899447" y="2489200"/>
                </a:lnTo>
                <a:lnTo>
                  <a:pt x="1950802" y="2501900"/>
                </a:lnTo>
                <a:lnTo>
                  <a:pt x="2317620" y="2501900"/>
                </a:lnTo>
                <a:lnTo>
                  <a:pt x="2218326" y="2476500"/>
                </a:lnTo>
                <a:lnTo>
                  <a:pt x="2168589" y="2476500"/>
                </a:lnTo>
                <a:lnTo>
                  <a:pt x="2118801" y="2463800"/>
                </a:lnTo>
                <a:close/>
              </a:path>
              <a:path w="12192000" h="2870200">
                <a:moveTo>
                  <a:pt x="10727243" y="2273300"/>
                </a:moveTo>
                <a:lnTo>
                  <a:pt x="1452878" y="2273300"/>
                </a:lnTo>
                <a:lnTo>
                  <a:pt x="1892478" y="2387600"/>
                </a:lnTo>
                <a:lnTo>
                  <a:pt x="1941473" y="2387600"/>
                </a:lnTo>
                <a:lnTo>
                  <a:pt x="2186896" y="2451100"/>
                </a:lnTo>
                <a:lnTo>
                  <a:pt x="2236071" y="2451100"/>
                </a:lnTo>
                <a:lnTo>
                  <a:pt x="2433076" y="2501900"/>
                </a:lnTo>
                <a:lnTo>
                  <a:pt x="9524504" y="2501900"/>
                </a:lnTo>
                <a:lnTo>
                  <a:pt x="9574710" y="2489200"/>
                </a:lnTo>
                <a:lnTo>
                  <a:pt x="9624898" y="2489200"/>
                </a:lnTo>
                <a:lnTo>
                  <a:pt x="9725215" y="2463800"/>
                </a:lnTo>
                <a:lnTo>
                  <a:pt x="9775345" y="2463800"/>
                </a:lnTo>
                <a:lnTo>
                  <a:pt x="9875548" y="2438400"/>
                </a:lnTo>
                <a:lnTo>
                  <a:pt x="9925621" y="2438400"/>
                </a:lnTo>
                <a:lnTo>
                  <a:pt x="10075725" y="2400300"/>
                </a:lnTo>
                <a:lnTo>
                  <a:pt x="10125722" y="2400300"/>
                </a:lnTo>
                <a:lnTo>
                  <a:pt x="10225659" y="2374900"/>
                </a:lnTo>
                <a:lnTo>
                  <a:pt x="10275598" y="2374900"/>
                </a:lnTo>
                <a:lnTo>
                  <a:pt x="10425303" y="2336800"/>
                </a:lnTo>
                <a:lnTo>
                  <a:pt x="10475689" y="2336800"/>
                </a:lnTo>
                <a:lnTo>
                  <a:pt x="10727243" y="2273300"/>
                </a:lnTo>
                <a:close/>
              </a:path>
              <a:path w="12192000" h="2870200">
                <a:moveTo>
                  <a:pt x="10438367" y="2476500"/>
                </a:moveTo>
                <a:lnTo>
                  <a:pt x="10130907" y="2476500"/>
                </a:lnTo>
                <a:lnTo>
                  <a:pt x="10030981" y="2501900"/>
                </a:lnTo>
                <a:lnTo>
                  <a:pt x="10337908" y="2501900"/>
                </a:lnTo>
                <a:lnTo>
                  <a:pt x="10438367" y="2476500"/>
                </a:lnTo>
                <a:close/>
              </a:path>
              <a:path w="12192000" h="2870200">
                <a:moveTo>
                  <a:pt x="12192000" y="2006600"/>
                </a:moveTo>
                <a:lnTo>
                  <a:pt x="11950058" y="2070100"/>
                </a:lnTo>
                <a:lnTo>
                  <a:pt x="11901624" y="2095500"/>
                </a:lnTo>
                <a:lnTo>
                  <a:pt x="11512734" y="2197100"/>
                </a:lnTo>
                <a:lnTo>
                  <a:pt x="11463951" y="2197100"/>
                </a:lnTo>
                <a:lnTo>
                  <a:pt x="11023282" y="2311400"/>
                </a:lnTo>
                <a:lnTo>
                  <a:pt x="10974145" y="2311400"/>
                </a:lnTo>
                <a:lnTo>
                  <a:pt x="10777264" y="2362200"/>
                </a:lnTo>
                <a:lnTo>
                  <a:pt x="10727962" y="2362200"/>
                </a:lnTo>
                <a:lnTo>
                  <a:pt x="10529764" y="2413000"/>
                </a:lnTo>
                <a:lnTo>
                  <a:pt x="10479981" y="2413000"/>
                </a:lnTo>
                <a:lnTo>
                  <a:pt x="10380352" y="2438400"/>
                </a:lnTo>
                <a:lnTo>
                  <a:pt x="10330505" y="2438400"/>
                </a:lnTo>
                <a:lnTo>
                  <a:pt x="10180838" y="2476500"/>
                </a:lnTo>
                <a:lnTo>
                  <a:pt x="10488559" y="2476500"/>
                </a:lnTo>
                <a:lnTo>
                  <a:pt x="10689072" y="2425700"/>
                </a:lnTo>
                <a:lnTo>
                  <a:pt x="10739137" y="2425700"/>
                </a:lnTo>
                <a:lnTo>
                  <a:pt x="10939145" y="2374900"/>
                </a:lnTo>
                <a:lnTo>
                  <a:pt x="10988950" y="2374900"/>
                </a:lnTo>
                <a:lnTo>
                  <a:pt x="11435313" y="2260600"/>
                </a:lnTo>
                <a:lnTo>
                  <a:pt x="11484702" y="2260600"/>
                </a:lnTo>
                <a:lnTo>
                  <a:pt x="11780182" y="2184400"/>
                </a:lnTo>
                <a:lnTo>
                  <a:pt x="11829288" y="2159000"/>
                </a:lnTo>
                <a:lnTo>
                  <a:pt x="12192000" y="2057400"/>
                </a:lnTo>
                <a:lnTo>
                  <a:pt x="12192000" y="2006600"/>
                </a:lnTo>
                <a:close/>
              </a:path>
              <a:path w="12192000" h="2870200">
                <a:moveTo>
                  <a:pt x="1919294" y="2438400"/>
                </a:moveTo>
                <a:lnTo>
                  <a:pt x="1591630" y="2438400"/>
                </a:lnTo>
                <a:lnTo>
                  <a:pt x="1694176" y="2463800"/>
                </a:lnTo>
                <a:lnTo>
                  <a:pt x="2068971" y="2463800"/>
                </a:lnTo>
                <a:lnTo>
                  <a:pt x="2019105" y="2451100"/>
                </a:lnTo>
                <a:lnTo>
                  <a:pt x="1969210" y="2451100"/>
                </a:lnTo>
                <a:lnTo>
                  <a:pt x="1919294" y="2438400"/>
                </a:lnTo>
                <a:close/>
              </a:path>
              <a:path w="12192000" h="2870200">
                <a:moveTo>
                  <a:pt x="1769491" y="2413000"/>
                </a:moveTo>
                <a:lnTo>
                  <a:pt x="1437922" y="2413000"/>
                </a:lnTo>
                <a:lnTo>
                  <a:pt x="1540379" y="2438400"/>
                </a:lnTo>
                <a:lnTo>
                  <a:pt x="1869363" y="2438400"/>
                </a:lnTo>
                <a:lnTo>
                  <a:pt x="1769491" y="2413000"/>
                </a:lnTo>
                <a:close/>
              </a:path>
              <a:path w="12192000" h="2870200">
                <a:moveTo>
                  <a:pt x="1616412" y="2387600"/>
                </a:moveTo>
                <a:lnTo>
                  <a:pt x="1284346" y="2387600"/>
                </a:lnTo>
                <a:lnTo>
                  <a:pt x="1386715" y="2413000"/>
                </a:lnTo>
                <a:lnTo>
                  <a:pt x="1718446" y="2413000"/>
                </a:lnTo>
                <a:lnTo>
                  <a:pt x="1616412" y="2387600"/>
                </a:lnTo>
                <a:close/>
              </a:path>
              <a:path w="12192000" h="2870200">
                <a:moveTo>
                  <a:pt x="1158248" y="2311400"/>
                </a:moveTo>
                <a:lnTo>
                  <a:pt x="876911" y="2311400"/>
                </a:lnTo>
                <a:lnTo>
                  <a:pt x="1029416" y="2349500"/>
                </a:lnTo>
                <a:lnTo>
                  <a:pt x="1080313" y="2349500"/>
                </a:lnTo>
                <a:lnTo>
                  <a:pt x="1233182" y="2387600"/>
                </a:lnTo>
                <a:lnTo>
                  <a:pt x="1565424" y="2387600"/>
                </a:lnTo>
                <a:lnTo>
                  <a:pt x="1463507" y="2362200"/>
                </a:lnTo>
                <a:lnTo>
                  <a:pt x="1412578" y="2362200"/>
                </a:lnTo>
                <a:lnTo>
                  <a:pt x="1310783" y="2336800"/>
                </a:lnTo>
                <a:lnTo>
                  <a:pt x="1259916" y="2336800"/>
                </a:lnTo>
                <a:lnTo>
                  <a:pt x="1158248" y="2311400"/>
                </a:lnTo>
                <a:close/>
              </a:path>
              <a:path w="12192000" h="2870200">
                <a:moveTo>
                  <a:pt x="955178" y="2273300"/>
                </a:moveTo>
                <a:lnTo>
                  <a:pt x="674011" y="2273300"/>
                </a:lnTo>
                <a:lnTo>
                  <a:pt x="826138" y="2311400"/>
                </a:lnTo>
                <a:lnTo>
                  <a:pt x="1107447" y="2311400"/>
                </a:lnTo>
                <a:lnTo>
                  <a:pt x="955178" y="2273300"/>
                </a:lnTo>
                <a:close/>
              </a:path>
              <a:path w="12192000" h="2870200">
                <a:moveTo>
                  <a:pt x="0" y="2070100"/>
                </a:moveTo>
                <a:lnTo>
                  <a:pt x="0" y="2120900"/>
                </a:lnTo>
                <a:lnTo>
                  <a:pt x="68499" y="2146300"/>
                </a:lnTo>
                <a:lnTo>
                  <a:pt x="219413" y="2184400"/>
                </a:lnTo>
                <a:lnTo>
                  <a:pt x="269787" y="2184400"/>
                </a:lnTo>
                <a:lnTo>
                  <a:pt x="623367" y="2273300"/>
                </a:lnTo>
                <a:lnTo>
                  <a:pt x="904467" y="2273300"/>
                </a:lnTo>
                <a:lnTo>
                  <a:pt x="701864" y="2222500"/>
                </a:lnTo>
                <a:lnTo>
                  <a:pt x="651274" y="2222500"/>
                </a:lnTo>
                <a:lnTo>
                  <a:pt x="600710" y="2209800"/>
                </a:lnTo>
                <a:lnTo>
                  <a:pt x="456347" y="2171700"/>
                </a:lnTo>
                <a:lnTo>
                  <a:pt x="408266" y="2171700"/>
                </a:lnTo>
                <a:lnTo>
                  <a:pt x="72440" y="2082800"/>
                </a:lnTo>
                <a:lnTo>
                  <a:pt x="0" y="2070100"/>
                </a:lnTo>
                <a:close/>
              </a:path>
              <a:path w="12192000" h="2870200">
                <a:moveTo>
                  <a:pt x="12192000" y="0"/>
                </a:moveTo>
                <a:lnTo>
                  <a:pt x="0" y="0"/>
                </a:lnTo>
                <a:lnTo>
                  <a:pt x="0" y="1854200"/>
                </a:lnTo>
                <a:lnTo>
                  <a:pt x="420408" y="1993900"/>
                </a:lnTo>
                <a:lnTo>
                  <a:pt x="568018" y="2032000"/>
                </a:lnTo>
                <a:lnTo>
                  <a:pt x="617309" y="2057400"/>
                </a:lnTo>
                <a:lnTo>
                  <a:pt x="1062903" y="2171700"/>
                </a:lnTo>
                <a:lnTo>
                  <a:pt x="1112634" y="2197100"/>
                </a:lnTo>
                <a:lnTo>
                  <a:pt x="1404182" y="2273300"/>
                </a:lnTo>
                <a:lnTo>
                  <a:pt x="10777476" y="2273300"/>
                </a:lnTo>
                <a:lnTo>
                  <a:pt x="11078300" y="2197100"/>
                </a:lnTo>
                <a:lnTo>
                  <a:pt x="11128338" y="2197100"/>
                </a:lnTo>
                <a:lnTo>
                  <a:pt x="12061063" y="1955800"/>
                </a:lnTo>
                <a:lnTo>
                  <a:pt x="12192000" y="19177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F40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94585" y="506722"/>
            <a:ext cx="6995716" cy="1032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6600" b="1" spc="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PSD</a:t>
            </a:r>
            <a:r>
              <a:rPr sz="6600" b="1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6600" b="1" spc="35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perception</a:t>
            </a:r>
            <a:endParaRPr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1068" y="2046902"/>
            <a:ext cx="254275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600" b="1" spc="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Matteo Mariani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71925" y="1730501"/>
            <a:ext cx="4249420" cy="52069"/>
          </a:xfrm>
          <a:custGeom>
            <a:avLst/>
            <a:gdLst/>
            <a:ahLst/>
            <a:cxnLst/>
            <a:rect l="l" t="t" r="r" b="b"/>
            <a:pathLst>
              <a:path w="4249420" h="52069">
                <a:moveTo>
                  <a:pt x="2685293" y="9698"/>
                </a:moveTo>
                <a:lnTo>
                  <a:pt x="2637901" y="10049"/>
                </a:lnTo>
                <a:lnTo>
                  <a:pt x="2588648" y="11286"/>
                </a:lnTo>
                <a:lnTo>
                  <a:pt x="2234985" y="24179"/>
                </a:lnTo>
                <a:lnTo>
                  <a:pt x="2006040" y="34798"/>
                </a:lnTo>
                <a:lnTo>
                  <a:pt x="1955706" y="36413"/>
                </a:lnTo>
                <a:lnTo>
                  <a:pt x="1921714" y="36804"/>
                </a:lnTo>
                <a:lnTo>
                  <a:pt x="1939160" y="39681"/>
                </a:lnTo>
                <a:lnTo>
                  <a:pt x="1983016" y="46987"/>
                </a:lnTo>
                <a:lnTo>
                  <a:pt x="2022112" y="50381"/>
                </a:lnTo>
                <a:lnTo>
                  <a:pt x="2065052" y="51755"/>
                </a:lnTo>
                <a:lnTo>
                  <a:pt x="2111550" y="51535"/>
                </a:lnTo>
                <a:lnTo>
                  <a:pt x="2161317" y="50147"/>
                </a:lnTo>
                <a:lnTo>
                  <a:pt x="2194647" y="48802"/>
                </a:lnTo>
                <a:lnTo>
                  <a:pt x="2327352" y="43236"/>
                </a:lnTo>
                <a:lnTo>
                  <a:pt x="2387315" y="41436"/>
                </a:lnTo>
                <a:lnTo>
                  <a:pt x="2449107" y="40598"/>
                </a:lnTo>
                <a:lnTo>
                  <a:pt x="2638745" y="40598"/>
                </a:lnTo>
                <a:lnTo>
                  <a:pt x="2684676" y="39237"/>
                </a:lnTo>
                <a:lnTo>
                  <a:pt x="2767483" y="35746"/>
                </a:lnTo>
                <a:lnTo>
                  <a:pt x="2779865" y="35184"/>
                </a:lnTo>
                <a:lnTo>
                  <a:pt x="2896890" y="30429"/>
                </a:lnTo>
                <a:lnTo>
                  <a:pt x="2930484" y="29765"/>
                </a:lnTo>
                <a:lnTo>
                  <a:pt x="2902112" y="27000"/>
                </a:lnTo>
                <a:lnTo>
                  <a:pt x="2864419" y="22089"/>
                </a:lnTo>
                <a:lnTo>
                  <a:pt x="2820422" y="16433"/>
                </a:lnTo>
                <a:lnTo>
                  <a:pt x="2776143" y="12643"/>
                </a:lnTo>
                <a:lnTo>
                  <a:pt x="2731237" y="10480"/>
                </a:lnTo>
                <a:lnTo>
                  <a:pt x="2685293" y="9698"/>
                </a:lnTo>
                <a:close/>
              </a:path>
              <a:path w="4249420" h="52069">
                <a:moveTo>
                  <a:pt x="3109576" y="39681"/>
                </a:moveTo>
                <a:lnTo>
                  <a:pt x="3119374" y="41148"/>
                </a:lnTo>
                <a:lnTo>
                  <a:pt x="3159651" y="46726"/>
                </a:lnTo>
                <a:lnTo>
                  <a:pt x="3203181" y="49420"/>
                </a:lnTo>
                <a:lnTo>
                  <a:pt x="3249549" y="49791"/>
                </a:lnTo>
                <a:lnTo>
                  <a:pt x="3298340" y="48401"/>
                </a:lnTo>
                <a:lnTo>
                  <a:pt x="3349141" y="45809"/>
                </a:lnTo>
                <a:lnTo>
                  <a:pt x="3424619" y="41148"/>
                </a:lnTo>
                <a:lnTo>
                  <a:pt x="3210131" y="41148"/>
                </a:lnTo>
                <a:lnTo>
                  <a:pt x="3153510" y="40665"/>
                </a:lnTo>
                <a:lnTo>
                  <a:pt x="3109576" y="39681"/>
                </a:lnTo>
                <a:close/>
              </a:path>
              <a:path w="4249420" h="52069">
                <a:moveTo>
                  <a:pt x="1512620" y="31529"/>
                </a:moveTo>
                <a:lnTo>
                  <a:pt x="254178" y="31529"/>
                </a:lnTo>
                <a:lnTo>
                  <a:pt x="307098" y="32026"/>
                </a:lnTo>
                <a:lnTo>
                  <a:pt x="364157" y="33206"/>
                </a:lnTo>
                <a:lnTo>
                  <a:pt x="428050" y="35188"/>
                </a:lnTo>
                <a:lnTo>
                  <a:pt x="442175" y="35748"/>
                </a:lnTo>
                <a:lnTo>
                  <a:pt x="623012" y="43814"/>
                </a:lnTo>
                <a:lnTo>
                  <a:pt x="681118" y="45859"/>
                </a:lnTo>
                <a:lnTo>
                  <a:pt x="794874" y="48301"/>
                </a:lnTo>
                <a:lnTo>
                  <a:pt x="903862" y="48892"/>
                </a:lnTo>
                <a:lnTo>
                  <a:pt x="1054483" y="47227"/>
                </a:lnTo>
                <a:lnTo>
                  <a:pt x="1256283" y="41148"/>
                </a:lnTo>
                <a:lnTo>
                  <a:pt x="1390124" y="35746"/>
                </a:lnTo>
                <a:lnTo>
                  <a:pt x="1405188" y="35184"/>
                </a:lnTo>
                <a:lnTo>
                  <a:pt x="1512620" y="31529"/>
                </a:lnTo>
                <a:close/>
              </a:path>
              <a:path w="4249420" h="52069">
                <a:moveTo>
                  <a:pt x="4248495" y="34462"/>
                </a:moveTo>
                <a:lnTo>
                  <a:pt x="3618772" y="34462"/>
                </a:lnTo>
                <a:lnTo>
                  <a:pt x="3672922" y="36442"/>
                </a:lnTo>
                <a:lnTo>
                  <a:pt x="3788965" y="46678"/>
                </a:lnTo>
                <a:lnTo>
                  <a:pt x="3850544" y="48804"/>
                </a:lnTo>
                <a:lnTo>
                  <a:pt x="3910486" y="48340"/>
                </a:lnTo>
                <a:lnTo>
                  <a:pt x="3968361" y="46104"/>
                </a:lnTo>
                <a:lnTo>
                  <a:pt x="4125291" y="36915"/>
                </a:lnTo>
                <a:lnTo>
                  <a:pt x="4170602" y="35746"/>
                </a:lnTo>
                <a:lnTo>
                  <a:pt x="4248734" y="35746"/>
                </a:lnTo>
                <a:lnTo>
                  <a:pt x="4248495" y="34462"/>
                </a:lnTo>
                <a:close/>
              </a:path>
              <a:path w="4249420" h="52069">
                <a:moveTo>
                  <a:pt x="2638745" y="40598"/>
                </a:moveTo>
                <a:lnTo>
                  <a:pt x="2449107" y="40598"/>
                </a:lnTo>
                <a:lnTo>
                  <a:pt x="2570770" y="41664"/>
                </a:lnTo>
                <a:lnTo>
                  <a:pt x="2628236" y="40909"/>
                </a:lnTo>
                <a:lnTo>
                  <a:pt x="2638745" y="40598"/>
                </a:lnTo>
                <a:close/>
              </a:path>
              <a:path w="4249420" h="52069">
                <a:moveTo>
                  <a:pt x="0" y="22097"/>
                </a:moveTo>
                <a:lnTo>
                  <a:pt x="501" y="26812"/>
                </a:lnTo>
                <a:lnTo>
                  <a:pt x="584" y="36702"/>
                </a:lnTo>
                <a:lnTo>
                  <a:pt x="0" y="41148"/>
                </a:lnTo>
                <a:lnTo>
                  <a:pt x="36929" y="38199"/>
                </a:lnTo>
                <a:lnTo>
                  <a:pt x="75496" y="35746"/>
                </a:lnTo>
                <a:lnTo>
                  <a:pt x="116044" y="33824"/>
                </a:lnTo>
                <a:lnTo>
                  <a:pt x="159073" y="32459"/>
                </a:lnTo>
                <a:lnTo>
                  <a:pt x="204977" y="31684"/>
                </a:lnTo>
                <a:lnTo>
                  <a:pt x="1512620" y="31529"/>
                </a:lnTo>
                <a:lnTo>
                  <a:pt x="1555982" y="30297"/>
                </a:lnTo>
                <a:lnTo>
                  <a:pt x="162800" y="30297"/>
                </a:lnTo>
                <a:lnTo>
                  <a:pt x="117741" y="30032"/>
                </a:lnTo>
                <a:lnTo>
                  <a:pt x="75620" y="28729"/>
                </a:lnTo>
                <a:lnTo>
                  <a:pt x="36388" y="26159"/>
                </a:lnTo>
                <a:lnTo>
                  <a:pt x="0" y="22097"/>
                </a:lnTo>
                <a:close/>
              </a:path>
              <a:path w="4249420" h="52069">
                <a:moveTo>
                  <a:pt x="3853053" y="0"/>
                </a:moveTo>
                <a:lnTo>
                  <a:pt x="3804341" y="784"/>
                </a:lnTo>
                <a:lnTo>
                  <a:pt x="3757673" y="2428"/>
                </a:lnTo>
                <a:lnTo>
                  <a:pt x="3713083" y="4891"/>
                </a:lnTo>
                <a:lnTo>
                  <a:pt x="3670610" y="8132"/>
                </a:lnTo>
                <a:lnTo>
                  <a:pt x="3630290" y="12107"/>
                </a:lnTo>
                <a:lnTo>
                  <a:pt x="3592159" y="16776"/>
                </a:lnTo>
                <a:lnTo>
                  <a:pt x="3556254" y="22097"/>
                </a:lnTo>
                <a:lnTo>
                  <a:pt x="3518500" y="27303"/>
                </a:lnTo>
                <a:lnTo>
                  <a:pt x="3475346" y="31661"/>
                </a:lnTo>
                <a:lnTo>
                  <a:pt x="3427604" y="35188"/>
                </a:lnTo>
                <a:lnTo>
                  <a:pt x="3376444" y="37882"/>
                </a:lnTo>
                <a:lnTo>
                  <a:pt x="3322500" y="39767"/>
                </a:lnTo>
                <a:lnTo>
                  <a:pt x="3266761" y="40852"/>
                </a:lnTo>
                <a:lnTo>
                  <a:pt x="3210131" y="41148"/>
                </a:lnTo>
                <a:lnTo>
                  <a:pt x="3424619" y="41148"/>
                </a:lnTo>
                <a:lnTo>
                  <a:pt x="3509452" y="36434"/>
                </a:lnTo>
                <a:lnTo>
                  <a:pt x="3564143" y="34647"/>
                </a:lnTo>
                <a:lnTo>
                  <a:pt x="4248495" y="34462"/>
                </a:lnTo>
                <a:lnTo>
                  <a:pt x="4247374" y="28421"/>
                </a:lnTo>
                <a:lnTo>
                  <a:pt x="4247416" y="26812"/>
                </a:lnTo>
                <a:lnTo>
                  <a:pt x="4248047" y="22759"/>
                </a:lnTo>
                <a:lnTo>
                  <a:pt x="4248069" y="22089"/>
                </a:lnTo>
                <a:lnTo>
                  <a:pt x="4186165" y="15693"/>
                </a:lnTo>
                <a:lnTo>
                  <a:pt x="4125967" y="10441"/>
                </a:lnTo>
                <a:lnTo>
                  <a:pt x="4067592" y="6299"/>
                </a:lnTo>
                <a:lnTo>
                  <a:pt x="4011076" y="3225"/>
                </a:lnTo>
                <a:lnTo>
                  <a:pt x="3956457" y="1179"/>
                </a:lnTo>
                <a:lnTo>
                  <a:pt x="3903770" y="117"/>
                </a:lnTo>
                <a:lnTo>
                  <a:pt x="3853053" y="0"/>
                </a:lnTo>
                <a:close/>
              </a:path>
              <a:path w="4249420" h="52069">
                <a:moveTo>
                  <a:pt x="4248734" y="35746"/>
                </a:moveTo>
                <a:lnTo>
                  <a:pt x="4170602" y="35746"/>
                </a:lnTo>
                <a:lnTo>
                  <a:pt x="4211698" y="36885"/>
                </a:lnTo>
                <a:lnTo>
                  <a:pt x="4248150" y="41148"/>
                </a:lnTo>
                <a:lnTo>
                  <a:pt x="4248861" y="36999"/>
                </a:lnTo>
                <a:lnTo>
                  <a:pt x="4248734" y="35746"/>
                </a:lnTo>
                <a:close/>
              </a:path>
              <a:path w="4249420" h="52069">
                <a:moveTo>
                  <a:pt x="2945736" y="29463"/>
                </a:moveTo>
                <a:lnTo>
                  <a:pt x="2930484" y="29765"/>
                </a:lnTo>
                <a:lnTo>
                  <a:pt x="2945158" y="31195"/>
                </a:lnTo>
                <a:lnTo>
                  <a:pt x="2992723" y="34670"/>
                </a:lnTo>
                <a:lnTo>
                  <a:pt x="3043905" y="37415"/>
                </a:lnTo>
                <a:lnTo>
                  <a:pt x="3097801" y="39417"/>
                </a:lnTo>
                <a:lnTo>
                  <a:pt x="3109576" y="39681"/>
                </a:lnTo>
                <a:lnTo>
                  <a:pt x="3079500" y="35184"/>
                </a:lnTo>
                <a:lnTo>
                  <a:pt x="3037233" y="31490"/>
                </a:lnTo>
                <a:lnTo>
                  <a:pt x="2992572" y="29700"/>
                </a:lnTo>
                <a:lnTo>
                  <a:pt x="2945736" y="29463"/>
                </a:lnTo>
                <a:close/>
              </a:path>
              <a:path w="4249420" h="52069">
                <a:moveTo>
                  <a:pt x="1772626" y="28421"/>
                </a:moveTo>
                <a:lnTo>
                  <a:pt x="1776133" y="29022"/>
                </a:lnTo>
                <a:lnTo>
                  <a:pt x="1818151" y="33593"/>
                </a:lnTo>
                <a:lnTo>
                  <a:pt x="1861955" y="36133"/>
                </a:lnTo>
                <a:lnTo>
                  <a:pt x="1907742" y="36965"/>
                </a:lnTo>
                <a:lnTo>
                  <a:pt x="1921714" y="36804"/>
                </a:lnTo>
                <a:lnTo>
                  <a:pt x="1879908" y="32517"/>
                </a:lnTo>
                <a:lnTo>
                  <a:pt x="1835200" y="30018"/>
                </a:lnTo>
                <a:lnTo>
                  <a:pt x="1785050" y="28551"/>
                </a:lnTo>
                <a:lnTo>
                  <a:pt x="1772626" y="28421"/>
                </a:lnTo>
                <a:close/>
              </a:path>
              <a:path w="4249420" h="52069">
                <a:moveTo>
                  <a:pt x="640288" y="22089"/>
                </a:moveTo>
                <a:lnTo>
                  <a:pt x="497456" y="22759"/>
                </a:lnTo>
                <a:lnTo>
                  <a:pt x="210842" y="29749"/>
                </a:lnTo>
                <a:lnTo>
                  <a:pt x="162800" y="30297"/>
                </a:lnTo>
                <a:lnTo>
                  <a:pt x="1555982" y="30297"/>
                </a:lnTo>
                <a:lnTo>
                  <a:pt x="1673369" y="28178"/>
                </a:lnTo>
                <a:lnTo>
                  <a:pt x="1770066" y="27983"/>
                </a:lnTo>
                <a:lnTo>
                  <a:pt x="1757292" y="25795"/>
                </a:lnTo>
                <a:lnTo>
                  <a:pt x="884014" y="25795"/>
                </a:lnTo>
                <a:lnTo>
                  <a:pt x="640288" y="22089"/>
                </a:lnTo>
                <a:close/>
              </a:path>
              <a:path w="4249420" h="52069">
                <a:moveTo>
                  <a:pt x="1770066" y="27983"/>
                </a:moveTo>
                <a:lnTo>
                  <a:pt x="1730694" y="27983"/>
                </a:lnTo>
                <a:lnTo>
                  <a:pt x="1772626" y="28421"/>
                </a:lnTo>
                <a:lnTo>
                  <a:pt x="1770066" y="27983"/>
                </a:lnTo>
                <a:close/>
              </a:path>
              <a:path w="4249420" h="52069">
                <a:moveTo>
                  <a:pt x="1520156" y="6583"/>
                </a:moveTo>
                <a:lnTo>
                  <a:pt x="1467067" y="6662"/>
                </a:lnTo>
                <a:lnTo>
                  <a:pt x="1412335" y="7477"/>
                </a:lnTo>
                <a:lnTo>
                  <a:pt x="1356681" y="8888"/>
                </a:lnTo>
                <a:lnTo>
                  <a:pt x="981497" y="24401"/>
                </a:lnTo>
                <a:lnTo>
                  <a:pt x="929362" y="25551"/>
                </a:lnTo>
                <a:lnTo>
                  <a:pt x="884014" y="25795"/>
                </a:lnTo>
                <a:lnTo>
                  <a:pt x="1757292" y="25795"/>
                </a:lnTo>
                <a:lnTo>
                  <a:pt x="1701655" y="16410"/>
                </a:lnTo>
                <a:lnTo>
                  <a:pt x="1662352" y="12154"/>
                </a:lnTo>
                <a:lnTo>
                  <a:pt x="1618520" y="9190"/>
                </a:lnTo>
                <a:lnTo>
                  <a:pt x="1570881" y="7380"/>
                </a:lnTo>
                <a:lnTo>
                  <a:pt x="1520156" y="65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71290" y="1728760"/>
            <a:ext cx="4249420" cy="54610"/>
          </a:xfrm>
          <a:custGeom>
            <a:avLst/>
            <a:gdLst/>
            <a:ahLst/>
            <a:cxnLst/>
            <a:rect l="l" t="t" r="r" b="b"/>
            <a:pathLst>
              <a:path w="4249420" h="54610">
                <a:moveTo>
                  <a:pt x="635" y="23839"/>
                </a:moveTo>
                <a:lnTo>
                  <a:pt x="45101" y="20038"/>
                </a:lnTo>
                <a:lnTo>
                  <a:pt x="92300" y="17409"/>
                </a:lnTo>
                <a:lnTo>
                  <a:pt x="141776" y="15815"/>
                </a:lnTo>
                <a:lnTo>
                  <a:pt x="193075" y="15119"/>
                </a:lnTo>
                <a:lnTo>
                  <a:pt x="245742" y="15183"/>
                </a:lnTo>
                <a:lnTo>
                  <a:pt x="299322" y="15870"/>
                </a:lnTo>
                <a:lnTo>
                  <a:pt x="353362" y="17042"/>
                </a:lnTo>
                <a:lnTo>
                  <a:pt x="407407" y="18563"/>
                </a:lnTo>
                <a:lnTo>
                  <a:pt x="461002" y="20294"/>
                </a:lnTo>
                <a:lnTo>
                  <a:pt x="513692" y="22099"/>
                </a:lnTo>
                <a:lnTo>
                  <a:pt x="565023" y="23839"/>
                </a:lnTo>
                <a:lnTo>
                  <a:pt x="625716" y="25257"/>
                </a:lnTo>
                <a:lnTo>
                  <a:pt x="684398" y="25639"/>
                </a:lnTo>
                <a:lnTo>
                  <a:pt x="741134" y="25278"/>
                </a:lnTo>
                <a:lnTo>
                  <a:pt x="795992" y="24466"/>
                </a:lnTo>
                <a:lnTo>
                  <a:pt x="849038" y="23494"/>
                </a:lnTo>
                <a:lnTo>
                  <a:pt x="900340" y="22654"/>
                </a:lnTo>
                <a:lnTo>
                  <a:pt x="949964" y="22237"/>
                </a:lnTo>
                <a:lnTo>
                  <a:pt x="997978" y="22535"/>
                </a:lnTo>
                <a:lnTo>
                  <a:pt x="1044448" y="23839"/>
                </a:lnTo>
                <a:lnTo>
                  <a:pt x="1086790" y="24628"/>
                </a:lnTo>
                <a:lnTo>
                  <a:pt x="1131480" y="23900"/>
                </a:lnTo>
                <a:lnTo>
                  <a:pt x="1178460" y="22159"/>
                </a:lnTo>
                <a:lnTo>
                  <a:pt x="1227669" y="19907"/>
                </a:lnTo>
                <a:lnTo>
                  <a:pt x="1279048" y="17648"/>
                </a:lnTo>
                <a:lnTo>
                  <a:pt x="1332538" y="15884"/>
                </a:lnTo>
                <a:lnTo>
                  <a:pt x="1388080" y="15118"/>
                </a:lnTo>
                <a:lnTo>
                  <a:pt x="1445613" y="15853"/>
                </a:lnTo>
                <a:lnTo>
                  <a:pt x="1505079" y="18593"/>
                </a:lnTo>
                <a:lnTo>
                  <a:pt x="1566418" y="23839"/>
                </a:lnTo>
                <a:lnTo>
                  <a:pt x="1613201" y="28638"/>
                </a:lnTo>
                <a:lnTo>
                  <a:pt x="1658245" y="32755"/>
                </a:lnTo>
                <a:lnTo>
                  <a:pt x="1702167" y="36159"/>
                </a:lnTo>
                <a:lnTo>
                  <a:pt x="1745587" y="38816"/>
                </a:lnTo>
                <a:lnTo>
                  <a:pt x="1789122" y="40695"/>
                </a:lnTo>
                <a:lnTo>
                  <a:pt x="1833390" y="41764"/>
                </a:lnTo>
                <a:lnTo>
                  <a:pt x="1879012" y="41990"/>
                </a:lnTo>
                <a:lnTo>
                  <a:pt x="1926604" y="41341"/>
                </a:lnTo>
                <a:lnTo>
                  <a:pt x="1976785" y="39784"/>
                </a:lnTo>
                <a:lnTo>
                  <a:pt x="2030173" y="37288"/>
                </a:lnTo>
                <a:lnTo>
                  <a:pt x="2087388" y="33820"/>
                </a:lnTo>
                <a:lnTo>
                  <a:pt x="2149047" y="29348"/>
                </a:lnTo>
                <a:lnTo>
                  <a:pt x="2215769" y="23839"/>
                </a:lnTo>
                <a:lnTo>
                  <a:pt x="2290824" y="17307"/>
                </a:lnTo>
                <a:lnTo>
                  <a:pt x="2353564" y="11999"/>
                </a:lnTo>
                <a:lnTo>
                  <a:pt x="2406511" y="7942"/>
                </a:lnTo>
                <a:lnTo>
                  <a:pt x="2452187" y="5164"/>
                </a:lnTo>
                <a:lnTo>
                  <a:pt x="2493113" y="3693"/>
                </a:lnTo>
                <a:lnTo>
                  <a:pt x="2531812" y="3555"/>
                </a:lnTo>
                <a:lnTo>
                  <a:pt x="2570805" y="4779"/>
                </a:lnTo>
                <a:lnTo>
                  <a:pt x="2612614" y="7392"/>
                </a:lnTo>
                <a:lnTo>
                  <a:pt x="2659761" y="11422"/>
                </a:lnTo>
                <a:lnTo>
                  <a:pt x="2714768" y="16895"/>
                </a:lnTo>
                <a:lnTo>
                  <a:pt x="2780157" y="23839"/>
                </a:lnTo>
                <a:lnTo>
                  <a:pt x="2855187" y="31201"/>
                </a:lnTo>
                <a:lnTo>
                  <a:pt x="2923552" y="36482"/>
                </a:lnTo>
                <a:lnTo>
                  <a:pt x="2985846" y="39849"/>
                </a:lnTo>
                <a:lnTo>
                  <a:pt x="3042667" y="41469"/>
                </a:lnTo>
                <a:lnTo>
                  <a:pt x="3094609" y="41508"/>
                </a:lnTo>
                <a:lnTo>
                  <a:pt x="3142268" y="40134"/>
                </a:lnTo>
                <a:lnTo>
                  <a:pt x="3186241" y="37513"/>
                </a:lnTo>
                <a:lnTo>
                  <a:pt x="3227123" y="33812"/>
                </a:lnTo>
                <a:lnTo>
                  <a:pt x="3265511" y="29199"/>
                </a:lnTo>
                <a:lnTo>
                  <a:pt x="3302000" y="23839"/>
                </a:lnTo>
                <a:lnTo>
                  <a:pt x="3324667" y="20823"/>
                </a:lnTo>
                <a:lnTo>
                  <a:pt x="3390826" y="14803"/>
                </a:lnTo>
                <a:lnTo>
                  <a:pt x="3432846" y="11924"/>
                </a:lnTo>
                <a:lnTo>
                  <a:pt x="3479846" y="9215"/>
                </a:lnTo>
                <a:lnTo>
                  <a:pt x="3531089" y="6738"/>
                </a:lnTo>
                <a:lnTo>
                  <a:pt x="3585841" y="4555"/>
                </a:lnTo>
                <a:lnTo>
                  <a:pt x="3643366" y="2727"/>
                </a:lnTo>
                <a:lnTo>
                  <a:pt x="3702929" y="1317"/>
                </a:lnTo>
                <a:lnTo>
                  <a:pt x="3763793" y="388"/>
                </a:lnTo>
                <a:lnTo>
                  <a:pt x="3825223" y="0"/>
                </a:lnTo>
                <a:lnTo>
                  <a:pt x="3886484" y="215"/>
                </a:lnTo>
                <a:lnTo>
                  <a:pt x="3946841" y="1097"/>
                </a:lnTo>
                <a:lnTo>
                  <a:pt x="4005556" y="2706"/>
                </a:lnTo>
                <a:lnTo>
                  <a:pt x="4061896" y="5105"/>
                </a:lnTo>
                <a:lnTo>
                  <a:pt x="4115124" y="8356"/>
                </a:lnTo>
                <a:lnTo>
                  <a:pt x="4164506" y="12521"/>
                </a:lnTo>
                <a:lnTo>
                  <a:pt x="4209304" y="17661"/>
                </a:lnTo>
                <a:lnTo>
                  <a:pt x="4248785" y="23839"/>
                </a:lnTo>
                <a:lnTo>
                  <a:pt x="4249166" y="31586"/>
                </a:lnTo>
                <a:lnTo>
                  <a:pt x="4248785" y="35142"/>
                </a:lnTo>
                <a:lnTo>
                  <a:pt x="4248785" y="42889"/>
                </a:lnTo>
                <a:lnTo>
                  <a:pt x="4178621" y="34070"/>
                </a:lnTo>
                <a:lnTo>
                  <a:pt x="4139699" y="31209"/>
                </a:lnTo>
                <a:lnTo>
                  <a:pt x="4097979" y="29314"/>
                </a:lnTo>
                <a:lnTo>
                  <a:pt x="4053279" y="28335"/>
                </a:lnTo>
                <a:lnTo>
                  <a:pt x="4005421" y="28221"/>
                </a:lnTo>
                <a:lnTo>
                  <a:pt x="3954223" y="28921"/>
                </a:lnTo>
                <a:lnTo>
                  <a:pt x="3899506" y="30387"/>
                </a:lnTo>
                <a:lnTo>
                  <a:pt x="3841091" y="32566"/>
                </a:lnTo>
                <a:lnTo>
                  <a:pt x="3778796" y="35410"/>
                </a:lnTo>
                <a:lnTo>
                  <a:pt x="3712443" y="38868"/>
                </a:lnTo>
                <a:lnTo>
                  <a:pt x="3641852" y="42889"/>
                </a:lnTo>
                <a:lnTo>
                  <a:pt x="3560278" y="47292"/>
                </a:lnTo>
                <a:lnTo>
                  <a:pt x="3489154" y="50314"/>
                </a:lnTo>
                <a:lnTo>
                  <a:pt x="3427009" y="52106"/>
                </a:lnTo>
                <a:lnTo>
                  <a:pt x="3372374" y="52820"/>
                </a:lnTo>
                <a:lnTo>
                  <a:pt x="3323780" y="52605"/>
                </a:lnTo>
                <a:lnTo>
                  <a:pt x="3279758" y="51613"/>
                </a:lnTo>
                <a:lnTo>
                  <a:pt x="3238839" y="49994"/>
                </a:lnTo>
                <a:lnTo>
                  <a:pt x="3199554" y="47900"/>
                </a:lnTo>
                <a:lnTo>
                  <a:pt x="3160434" y="45481"/>
                </a:lnTo>
                <a:lnTo>
                  <a:pt x="3120009" y="42889"/>
                </a:lnTo>
                <a:lnTo>
                  <a:pt x="3087102" y="41427"/>
                </a:lnTo>
                <a:lnTo>
                  <a:pt x="3048318" y="40710"/>
                </a:lnTo>
                <a:lnTo>
                  <a:pt x="3004493" y="40607"/>
                </a:lnTo>
                <a:lnTo>
                  <a:pt x="2956458" y="40990"/>
                </a:lnTo>
                <a:lnTo>
                  <a:pt x="2905050" y="41727"/>
                </a:lnTo>
                <a:lnTo>
                  <a:pt x="2851100" y="42689"/>
                </a:lnTo>
                <a:lnTo>
                  <a:pt x="2795444" y="43746"/>
                </a:lnTo>
                <a:lnTo>
                  <a:pt x="2738915" y="44769"/>
                </a:lnTo>
                <a:lnTo>
                  <a:pt x="2682347" y="45626"/>
                </a:lnTo>
                <a:lnTo>
                  <a:pt x="2626575" y="46188"/>
                </a:lnTo>
                <a:lnTo>
                  <a:pt x="2572431" y="46326"/>
                </a:lnTo>
                <a:lnTo>
                  <a:pt x="2520750" y="45908"/>
                </a:lnTo>
                <a:lnTo>
                  <a:pt x="2472366" y="44806"/>
                </a:lnTo>
                <a:lnTo>
                  <a:pt x="2428113" y="42889"/>
                </a:lnTo>
                <a:lnTo>
                  <a:pt x="2376040" y="39878"/>
                </a:lnTo>
                <a:lnTo>
                  <a:pt x="2326013" y="36979"/>
                </a:lnTo>
                <a:lnTo>
                  <a:pt x="2277401" y="34357"/>
                </a:lnTo>
                <a:lnTo>
                  <a:pt x="2229573" y="32173"/>
                </a:lnTo>
                <a:lnTo>
                  <a:pt x="2181898" y="30592"/>
                </a:lnTo>
                <a:lnTo>
                  <a:pt x="2133744" y="29776"/>
                </a:lnTo>
                <a:lnTo>
                  <a:pt x="2084482" y="29889"/>
                </a:lnTo>
                <a:lnTo>
                  <a:pt x="2033479" y="31093"/>
                </a:lnTo>
                <a:lnTo>
                  <a:pt x="1980106" y="33553"/>
                </a:lnTo>
                <a:lnTo>
                  <a:pt x="1923732" y="37430"/>
                </a:lnTo>
                <a:lnTo>
                  <a:pt x="1863725" y="42889"/>
                </a:lnTo>
                <a:lnTo>
                  <a:pt x="1798310" y="47967"/>
                </a:lnTo>
                <a:lnTo>
                  <a:pt x="1738128" y="49851"/>
                </a:lnTo>
                <a:lnTo>
                  <a:pt x="1682671" y="49314"/>
                </a:lnTo>
                <a:lnTo>
                  <a:pt x="1631434" y="47132"/>
                </a:lnTo>
                <a:lnTo>
                  <a:pt x="1583912" y="44080"/>
                </a:lnTo>
                <a:lnTo>
                  <a:pt x="1539597" y="40932"/>
                </a:lnTo>
                <a:lnTo>
                  <a:pt x="1497985" y="38465"/>
                </a:lnTo>
                <a:lnTo>
                  <a:pt x="1458568" y="37452"/>
                </a:lnTo>
                <a:lnTo>
                  <a:pt x="1420842" y="38668"/>
                </a:lnTo>
                <a:lnTo>
                  <a:pt x="1384300" y="42889"/>
                </a:lnTo>
                <a:lnTo>
                  <a:pt x="1354807" y="46983"/>
                </a:lnTo>
                <a:lnTo>
                  <a:pt x="1321899" y="50111"/>
                </a:lnTo>
                <a:lnTo>
                  <a:pt x="1285576" y="52353"/>
                </a:lnTo>
                <a:lnTo>
                  <a:pt x="1245841" y="53783"/>
                </a:lnTo>
                <a:lnTo>
                  <a:pt x="1202696" y="54480"/>
                </a:lnTo>
                <a:lnTo>
                  <a:pt x="1156141" y="54521"/>
                </a:lnTo>
                <a:lnTo>
                  <a:pt x="1106178" y="53982"/>
                </a:lnTo>
                <a:lnTo>
                  <a:pt x="1052811" y="52940"/>
                </a:lnTo>
                <a:lnTo>
                  <a:pt x="996039" y="51473"/>
                </a:lnTo>
                <a:lnTo>
                  <a:pt x="935865" y="49658"/>
                </a:lnTo>
                <a:lnTo>
                  <a:pt x="872291" y="47570"/>
                </a:lnTo>
                <a:lnTo>
                  <a:pt x="805318" y="45289"/>
                </a:lnTo>
                <a:lnTo>
                  <a:pt x="734949" y="42889"/>
                </a:lnTo>
                <a:lnTo>
                  <a:pt x="675436" y="40577"/>
                </a:lnTo>
                <a:lnTo>
                  <a:pt x="621230" y="37955"/>
                </a:lnTo>
                <a:lnTo>
                  <a:pt x="571456" y="35172"/>
                </a:lnTo>
                <a:lnTo>
                  <a:pt x="525235" y="32374"/>
                </a:lnTo>
                <a:lnTo>
                  <a:pt x="481692" y="29709"/>
                </a:lnTo>
                <a:lnTo>
                  <a:pt x="439949" y="27326"/>
                </a:lnTo>
                <a:lnTo>
                  <a:pt x="399130" y="25371"/>
                </a:lnTo>
                <a:lnTo>
                  <a:pt x="358358" y="23993"/>
                </a:lnTo>
                <a:lnTo>
                  <a:pt x="316757" y="23339"/>
                </a:lnTo>
                <a:lnTo>
                  <a:pt x="273449" y="23557"/>
                </a:lnTo>
                <a:lnTo>
                  <a:pt x="227559" y="24794"/>
                </a:lnTo>
                <a:lnTo>
                  <a:pt x="178209" y="27198"/>
                </a:lnTo>
                <a:lnTo>
                  <a:pt x="124523" y="30917"/>
                </a:lnTo>
                <a:lnTo>
                  <a:pt x="65623" y="36098"/>
                </a:lnTo>
                <a:lnTo>
                  <a:pt x="635" y="42889"/>
                </a:lnTo>
                <a:lnTo>
                  <a:pt x="0" y="37555"/>
                </a:lnTo>
                <a:lnTo>
                  <a:pt x="0" y="30443"/>
                </a:lnTo>
                <a:lnTo>
                  <a:pt x="635" y="2383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57550" y="3067050"/>
            <a:ext cx="5676900" cy="3019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0" y="951528"/>
            <a:ext cx="9306060" cy="614225"/>
            <a:chOff x="752110" y="3793066"/>
            <a:chExt cx="7301111" cy="1083733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Imitation</a:t>
              </a:r>
              <a:r>
                <a:rPr lang="it-IT" sz="3500" kern="1200" dirty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learning: </a:t>
              </a:r>
              <a:r>
                <a:rPr lang="it-IT" sz="3500" kern="1200" dirty="0" err="1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behavior</a:t>
              </a:r>
              <a:r>
                <a:rPr lang="it-IT" sz="3500" kern="1200" dirty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it-IT" sz="3500" kern="1200" dirty="0" err="1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cloning</a:t>
              </a:r>
              <a:r>
                <a:rPr lang="it-IT" sz="3500" kern="1200" dirty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(BC)</a:t>
              </a:r>
              <a:endParaRPr lang="it-IT" sz="3500" kern="1200" dirty="0"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6B0178A-F6E4-F668-4D05-372EB09E0EBE}"/>
              </a:ext>
            </a:extLst>
          </p:cNvPr>
          <p:cNvSpPr txBox="1"/>
          <p:nvPr/>
        </p:nvSpPr>
        <p:spPr>
          <a:xfrm>
            <a:off x="412431" y="1767111"/>
            <a:ext cx="8441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L’algoritmo alla base dell’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imitation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è il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cloning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70B9FFF-199B-5710-9807-A0C6BEB07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6203924"/>
              </p:ext>
            </p:extLst>
          </p:nvPr>
        </p:nvGraphicFramePr>
        <p:xfrm>
          <a:off x="2648128" y="2430134"/>
          <a:ext cx="6205940" cy="3598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30" name="Diagramma 29">
            <a:extLst>
              <a:ext uri="{FF2B5EF4-FFF2-40B4-BE49-F238E27FC236}">
                <a16:creationId xmlns:a16="http://schemas.microsoft.com/office/drawing/2014/main" id="{EB4F3A99-5CA2-F7D9-FB0C-2CE292DE1B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479352"/>
              </p:ext>
            </p:extLst>
          </p:nvPr>
        </p:nvGraphicFramePr>
        <p:xfrm>
          <a:off x="8414367" y="2729849"/>
          <a:ext cx="3781118" cy="2302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31" name="Diagramma 30">
            <a:extLst>
              <a:ext uri="{FF2B5EF4-FFF2-40B4-BE49-F238E27FC236}">
                <a16:creationId xmlns:a16="http://schemas.microsoft.com/office/drawing/2014/main" id="{151C50C7-4A6C-8E17-487C-BFEB107ED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563575"/>
              </p:ext>
            </p:extLst>
          </p:nvPr>
        </p:nvGraphicFramePr>
        <p:xfrm>
          <a:off x="1031831" y="2430134"/>
          <a:ext cx="7186835" cy="3879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41408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Graphic spid="30" grpId="0">
        <p:bldAsOne/>
      </p:bldGraphic>
      <p:bldGraphic spid="31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7782060" cy="614225"/>
            <a:chOff x="752110" y="3793066"/>
            <a:chExt cx="7301111" cy="1083733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Imitation</a:t>
              </a:r>
              <a:r>
                <a:rPr lang="it-IT" sz="3500" kern="1200" dirty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learning: </a:t>
              </a:r>
              <a:r>
                <a:rPr lang="it-IT" sz="3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svantaggi</a:t>
              </a:r>
              <a:r>
                <a:rPr lang="it-IT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BC</a:t>
              </a:r>
              <a:endParaRPr lang="it-IT" sz="3500" kern="1200" dirty="0"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6B0178A-F6E4-F668-4D05-372EB09E0EBE}"/>
              </a:ext>
            </a:extLst>
          </p:cNvPr>
          <p:cNvSpPr txBox="1"/>
          <p:nvPr/>
        </p:nvSpPr>
        <p:spPr>
          <a:xfrm>
            <a:off x="412431" y="1767111"/>
            <a:ext cx="111699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 dei principali svantaggi del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cloning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 che se l’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esperto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 un controllore che fornisce una traiettoria ottima, non ci sono mai errori (non esce mai dalla carreggiata).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3184C1-D7CD-796E-C0D6-25254BA7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301" y="2794001"/>
            <a:ext cx="5976879" cy="328159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5F19053-EFD0-B334-87F4-E2C50E6E06D4}"/>
              </a:ext>
            </a:extLst>
          </p:cNvPr>
          <p:cNvSpPr txBox="1"/>
          <p:nvPr/>
        </p:nvSpPr>
        <p:spPr>
          <a:xfrm>
            <a:off x="485640" y="3006250"/>
            <a:ext cx="52928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questo modo se durante il testing la rete commette un errore di predizione, l’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agente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sa come eseguire il cosiddetto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recovery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il veicolo può uscire dalla pista.</a:t>
            </a:r>
          </a:p>
        </p:txBody>
      </p:sp>
    </p:spTree>
    <p:extLst>
      <p:ext uri="{BB962C8B-B14F-4D97-AF65-F5344CB8AC3E}">
        <p14:creationId xmlns:p14="http://schemas.microsoft.com/office/powerpoint/2010/main" val="2906030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7782060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Imitation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learning: </a:t>
              </a: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6B0178A-F6E4-F668-4D05-372EB09E0EBE}"/>
              </a:ext>
            </a:extLst>
          </p:cNvPr>
          <p:cNvSpPr txBox="1"/>
          <p:nvPr/>
        </p:nvSpPr>
        <p:spPr>
          <a:xfrm>
            <a:off x="485641" y="3164243"/>
            <a:ext cx="111699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DAgger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(Dataset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è un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algoritmo iterativo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 addestra una politica deterministica: procede raccogliendo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dataset a ogni iterazione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sotto la politica attuale e addestra la politica successiva sotto l'insieme di tutti i dataset raccolti.</a:t>
            </a:r>
          </a:p>
        </p:txBody>
      </p:sp>
      <p:pic>
        <p:nvPicPr>
          <p:cNvPr id="2" name="dagger.mov">
            <a:hlinkClick r:id="" action="ppaction://media"/>
            <a:extLst>
              <a:ext uri="{FF2B5EF4-FFF2-40B4-BE49-F238E27FC236}">
                <a16:creationId xmlns:a16="http://schemas.microsoft.com/office/drawing/2014/main" id="{789A768D-BF41-010F-3531-2CA347C73E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450" y="1603658"/>
            <a:ext cx="8682331" cy="48012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76CA1E-F1DB-B5EA-BA29-FDD1493221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7701" y="2495369"/>
            <a:ext cx="3865777" cy="225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1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7782060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Imitation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learning: </a:t>
              </a: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F776CA1E-F1DB-B5EA-BA29-FDD149322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06" y="1709394"/>
            <a:ext cx="7631225" cy="44503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39F5F6B-2863-E912-3E59-3BADBD23D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158" y="2567836"/>
            <a:ext cx="3879646" cy="273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8232474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Imitation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learning: vantaggi </a:t>
              </a: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pic>
        <p:nvPicPr>
          <p:cNvPr id="3" name="adv.mov">
            <a:hlinkClick r:id="" action="ppaction://media"/>
            <a:extLst>
              <a:ext uri="{FF2B5EF4-FFF2-40B4-BE49-F238E27FC236}">
                <a16:creationId xmlns:a16="http://schemas.microsoft.com/office/drawing/2014/main" id="{2E59A57D-A597-5AC1-5890-AC4AD50D8E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8829" y="1821756"/>
            <a:ext cx="9714341" cy="43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8232474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Imitation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learning: </a:t>
              </a: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B852F612-EC85-785D-42E0-7CE3CB52A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67" y="2356485"/>
            <a:ext cx="7772400" cy="32905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2183B20-E556-CB8F-9F5E-CDB17A0DC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241" y="1850300"/>
            <a:ext cx="533400" cy="5461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4F1803-E307-80FA-8D86-45F03D54878B}"/>
              </a:ext>
            </a:extLst>
          </p:cNvPr>
          <p:cNvSpPr txBox="1"/>
          <p:nvPr/>
        </p:nvSpPr>
        <p:spPr>
          <a:xfrm>
            <a:off x="7681679" y="1878387"/>
            <a:ext cx="2446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spazio delle azioni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FDEEC7D-901B-3EC7-BDB6-54C2298F5714}"/>
              </a:ext>
            </a:extLst>
          </p:cNvPr>
          <p:cNvCxnSpPr>
            <a:endCxn id="9" idx="1"/>
          </p:cNvCxnSpPr>
          <p:nvPr/>
        </p:nvCxnSpPr>
        <p:spPr>
          <a:xfrm flipV="1">
            <a:off x="5659395" y="2123350"/>
            <a:ext cx="1336846" cy="916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D0348F56-0F1F-27F5-B181-0C09434AD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241" y="5287361"/>
            <a:ext cx="533400" cy="5461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099F465-15CC-EA33-C5C8-61AAB749674E}"/>
              </a:ext>
            </a:extLst>
          </p:cNvPr>
          <p:cNvSpPr txBox="1"/>
          <p:nvPr/>
        </p:nvSpPr>
        <p:spPr>
          <a:xfrm>
            <a:off x="7614840" y="5287361"/>
            <a:ext cx="3262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spazio delle osservazioni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5F9FC40-18A0-D310-D9DB-9A9A1BE6986D}"/>
              </a:ext>
            </a:extLst>
          </p:cNvPr>
          <p:cNvCxnSpPr>
            <a:cxnSpLocks/>
            <a:stCxn id="7" idx="3"/>
            <a:endCxn id="18" idx="0"/>
          </p:cNvCxnSpPr>
          <p:nvPr/>
        </p:nvCxnSpPr>
        <p:spPr>
          <a:xfrm>
            <a:off x="8414367" y="4001781"/>
            <a:ext cx="831859" cy="1285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728C1D8-D7A7-CF5A-9EA2-37611F78AEDE}"/>
              </a:ext>
            </a:extLst>
          </p:cNvPr>
          <p:cNvSpPr txBox="1"/>
          <p:nvPr/>
        </p:nvSpPr>
        <p:spPr>
          <a:xfrm>
            <a:off x="6987464" y="5751088"/>
            <a:ext cx="5204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Immagini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BirdEye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 x 84 x 96 x 1)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178D4A6-7F74-7239-22BC-3A77D311A531}"/>
              </a:ext>
            </a:extLst>
          </p:cNvPr>
          <p:cNvSpPr txBox="1"/>
          <p:nvPr/>
        </p:nvSpPr>
        <p:spPr>
          <a:xfrm>
            <a:off x="7686143" y="2303487"/>
            <a:ext cx="42396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Comandi di sterzo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velocità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comandare al veicolo.</a:t>
            </a:r>
          </a:p>
        </p:txBody>
      </p:sp>
    </p:spTree>
    <p:extLst>
      <p:ext uri="{BB962C8B-B14F-4D97-AF65-F5344CB8AC3E}">
        <p14:creationId xmlns:p14="http://schemas.microsoft.com/office/powerpoint/2010/main" val="393574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8232474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: spazio delle osservazioni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728C1D8-D7A7-CF5A-9EA2-37611F78AEDE}"/>
              </a:ext>
            </a:extLst>
          </p:cNvPr>
          <p:cNvSpPr txBox="1"/>
          <p:nvPr/>
        </p:nvSpPr>
        <p:spPr>
          <a:xfrm>
            <a:off x="485640" y="1709394"/>
            <a:ext cx="75896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spazio delle osservazioni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è costituito da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immagini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birdeye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dimensione 84(h) x 96(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/>
            <a:endParaRPr lang="it-IT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utilizzato è il seguente: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acquisizione immagini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(480(h) x 640(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dalla camera Zed2 posta a bordo veicolo;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conversione delle immagini da RGB a HSV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 modo da avere la separazione delle informazioni cromatiche (HS) da quelle di intensità e il risalto dei contrasti);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definizione di maschere per la rimozione del cielo e del prato;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ottenimento della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birdEye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rispettivo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resize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880C1BB-2674-7E34-B464-9ED8BCAE4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8308" y="1709394"/>
            <a:ext cx="3527496" cy="185120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59BDC80-37C3-4868-AAF4-C0C2765BF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308" y="3753104"/>
            <a:ext cx="3527496" cy="22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9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6904715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: modello dell’agente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CE75FDE4-DC9E-D5CF-146F-BCB4F4BDE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56" y="4090656"/>
            <a:ext cx="11535088" cy="539102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69D8A14-E3CD-7D6A-8E73-7B540E2B888C}"/>
              </a:ext>
            </a:extLst>
          </p:cNvPr>
          <p:cNvCxnSpPr>
            <a:cxnSpLocks/>
          </p:cNvCxnSpPr>
          <p:nvPr/>
        </p:nvCxnSpPr>
        <p:spPr>
          <a:xfrm>
            <a:off x="691166" y="4575362"/>
            <a:ext cx="1060361" cy="82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576F173-DA1F-6FF9-9832-B4291A4AF8CE}"/>
              </a:ext>
            </a:extLst>
          </p:cNvPr>
          <p:cNvSpPr txBox="1"/>
          <p:nvPr/>
        </p:nvSpPr>
        <p:spPr>
          <a:xfrm>
            <a:off x="200299" y="5457950"/>
            <a:ext cx="4873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Immagini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BirdEye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 x 1 x 84 x 96)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09961A8-F888-420E-5E9A-5E5D6386B364}"/>
              </a:ext>
            </a:extLst>
          </p:cNvPr>
          <p:cNvSpPr txBox="1"/>
          <p:nvPr/>
        </p:nvSpPr>
        <p:spPr>
          <a:xfrm>
            <a:off x="7298030" y="5403110"/>
            <a:ext cx="4693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Comandi di sterzo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velocità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comandare al veicolo.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17FBD50-114C-5A71-82FD-57C2147F4190}"/>
              </a:ext>
            </a:extLst>
          </p:cNvPr>
          <p:cNvCxnSpPr>
            <a:cxnSpLocks/>
          </p:cNvCxnSpPr>
          <p:nvPr/>
        </p:nvCxnSpPr>
        <p:spPr>
          <a:xfrm flipH="1">
            <a:off x="10122794" y="4636833"/>
            <a:ext cx="1378040" cy="766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BF030F8B-38B4-2C95-585E-69CA32542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532400"/>
            <a:ext cx="5895703" cy="90805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83C1328-FB0E-5022-E710-12F06EFA3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56" y="2532400"/>
            <a:ext cx="4091566" cy="90805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B81896B-101A-8A1F-DF44-CE03EB813567}"/>
              </a:ext>
            </a:extLst>
          </p:cNvPr>
          <p:cNvSpPr txBox="1"/>
          <p:nvPr/>
        </p:nvSpPr>
        <p:spPr>
          <a:xfrm>
            <a:off x="328456" y="1774534"/>
            <a:ext cx="4091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Inizializzazione del modello, salvataggio e caricamento su CPU o GPU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739EA8B-5541-4637-573A-3FCB094D555C}"/>
              </a:ext>
            </a:extLst>
          </p:cNvPr>
          <p:cNvSpPr txBox="1"/>
          <p:nvPr/>
        </p:nvSpPr>
        <p:spPr>
          <a:xfrm>
            <a:off x="6096000" y="1774533"/>
            <a:ext cx="5829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Passo di predizione della rete: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Next_state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rappresenta l’immagine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BirdEye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9695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6904715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: guida dell’espe</a:t>
              </a:r>
              <a:r>
                <a:rPr lang="it-IT" sz="3500" dirty="0">
                  <a:solidFill>
                    <a:srgbClr val="045AF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rto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B81896B-101A-8A1F-DF44-CE03EB813567}"/>
              </a:ext>
            </a:extLst>
          </p:cNvPr>
          <p:cNvSpPr txBox="1"/>
          <p:nvPr/>
        </p:nvSpPr>
        <p:spPr>
          <a:xfrm>
            <a:off x="328456" y="1774534"/>
            <a:ext cx="475869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 agente esperto è stato utilizzato un semplice controllore che permette al veicolo di condurre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guida basata su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waypoint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tracciato vengono estratti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bordi destri e sinistri della carreggiata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ottenibili a partire dal file .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di seguito calcolati </a:t>
            </a:r>
            <a:r>
              <a:rPr lang="it-IT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punti intermedi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 alla guida.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BF32C12-2DC4-9365-B326-94C6FC437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753" y="1790745"/>
            <a:ext cx="6827247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magine 76">
            <a:extLst>
              <a:ext uri="{FF2B5EF4-FFF2-40B4-BE49-F238E27FC236}">
                <a16:creationId xmlns:a16="http://schemas.microsoft.com/office/drawing/2014/main" id="{26A01083-0C53-E4AA-DAA4-EC91CEFC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38" y="3225704"/>
            <a:ext cx="936465" cy="816405"/>
          </a:xfrm>
          <a:prstGeom prst="rect">
            <a:avLst/>
          </a:prstGeom>
        </p:spPr>
      </p:pic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6904715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: guida dell’espe</a:t>
              </a:r>
              <a:r>
                <a:rPr lang="it-IT" sz="3500" dirty="0">
                  <a:solidFill>
                    <a:srgbClr val="045AF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rto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B81896B-101A-8A1F-DF44-CE03EB813567}"/>
              </a:ext>
            </a:extLst>
          </p:cNvPr>
          <p:cNvSpPr txBox="1"/>
          <p:nvPr/>
        </p:nvSpPr>
        <p:spPr>
          <a:xfrm>
            <a:off x="328455" y="1774534"/>
            <a:ext cx="11365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volta a disposizione i punti intermedi, viene implementata la guida nel seguente modo:</a:t>
            </a:r>
          </a:p>
          <a:p>
            <a:pPr algn="just"/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7353723-1A4D-986F-043B-831D58963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90091">
            <a:off x="6649179" y="3187428"/>
            <a:ext cx="1130300" cy="863600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0EA2BA21-9267-A9EB-CC90-7ACF125E1019}"/>
              </a:ext>
            </a:extLst>
          </p:cNvPr>
          <p:cNvSpPr/>
          <p:nvPr/>
        </p:nvSpPr>
        <p:spPr>
          <a:xfrm>
            <a:off x="9304236" y="3478359"/>
            <a:ext cx="300942" cy="2777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2E928D2-376E-47C9-6022-919013EF008E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816434" y="3617255"/>
            <a:ext cx="148780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2B1AADF-A8F5-096C-EC0F-62947A742E8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720094" y="3871410"/>
            <a:ext cx="1338468" cy="5578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A3D4F61-055C-B96E-FD1B-A303E93D8E2B}"/>
              </a:ext>
            </a:extLst>
          </p:cNvPr>
          <p:cNvSpPr txBox="1"/>
          <p:nvPr/>
        </p:nvSpPr>
        <p:spPr>
          <a:xfrm>
            <a:off x="366394" y="2304063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Calcolo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A215DBA5-58F0-158B-99F7-CE6ED069CA6E}"/>
              </a:ext>
            </a:extLst>
          </p:cNvPr>
          <p:cNvSpPr/>
          <p:nvPr/>
        </p:nvSpPr>
        <p:spPr>
          <a:xfrm>
            <a:off x="7456708" y="3427695"/>
            <a:ext cx="811030" cy="1358098"/>
          </a:xfrm>
          <a:prstGeom prst="arc">
            <a:avLst>
              <a:gd name="adj1" fmla="val 1798940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51CEE12F-0E98-308D-C267-4B3F286C0035}"/>
              </a:ext>
            </a:extLst>
          </p:cNvPr>
          <p:cNvGrpSpPr/>
          <p:nvPr/>
        </p:nvGrpSpPr>
        <p:grpSpPr>
          <a:xfrm>
            <a:off x="594790" y="2669126"/>
            <a:ext cx="3905224" cy="2165936"/>
            <a:chOff x="5303366" y="2339300"/>
            <a:chExt cx="3905224" cy="2165936"/>
          </a:xfrm>
        </p:grpSpPr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5544448B-6898-A50B-2C2C-E2EEAB7F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0056" y="2991382"/>
              <a:ext cx="1130300" cy="863600"/>
            </a:xfrm>
            <a:prstGeom prst="rect">
              <a:avLst/>
            </a:prstGeom>
          </p:spPr>
        </p:pic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AF439AC7-4180-3A0C-AD6A-4F7F9FC0ABF8}"/>
                </a:ext>
              </a:extLst>
            </p:cNvPr>
            <p:cNvCxnSpPr>
              <a:cxnSpLocks/>
            </p:cNvCxnSpPr>
            <p:nvPr/>
          </p:nvCxnSpPr>
          <p:spPr>
            <a:xfrm>
              <a:off x="7390356" y="3357847"/>
              <a:ext cx="12212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7 52">
              <a:extLst>
                <a:ext uri="{FF2B5EF4-FFF2-40B4-BE49-F238E27FC236}">
                  <a16:creationId xmlns:a16="http://schemas.microsoft.com/office/drawing/2014/main" id="{ADF5A6F2-0A85-A396-0B07-210E9B033CB8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rot="10800000" flipV="1">
              <a:off x="6260056" y="3357848"/>
              <a:ext cx="2351508" cy="65334"/>
            </a:xfrm>
            <a:prstGeom prst="curvedConnector5">
              <a:avLst>
                <a:gd name="adj1" fmla="val -122"/>
                <a:gd name="adj2" fmla="val -961986"/>
                <a:gd name="adj3" fmla="val 99384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7 64">
              <a:extLst>
                <a:ext uri="{FF2B5EF4-FFF2-40B4-BE49-F238E27FC236}">
                  <a16:creationId xmlns:a16="http://schemas.microsoft.com/office/drawing/2014/main" id="{B661187A-530B-4324-CD15-D2AE85CB4EA5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rot="10800000">
              <a:off x="6260056" y="3423182"/>
              <a:ext cx="2351510" cy="12700"/>
            </a:xfrm>
            <a:prstGeom prst="curvedConnector5">
              <a:avLst>
                <a:gd name="adj1" fmla="val -121"/>
                <a:gd name="adj2" fmla="val -5100000"/>
                <a:gd name="adj3" fmla="val 9987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CBB716AF-B7D8-AD5A-1223-4DA1A89C8CA6}"/>
                </a:ext>
              </a:extLst>
            </p:cNvPr>
            <p:cNvSpPr txBox="1"/>
            <p:nvPr/>
          </p:nvSpPr>
          <p:spPr>
            <a:xfrm>
              <a:off x="5303366" y="2935565"/>
              <a:ext cx="944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+180°</a:t>
              </a: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8DA69822-53A2-8CD8-8F5A-70EAD0890135}"/>
                </a:ext>
              </a:extLst>
            </p:cNvPr>
            <p:cNvSpPr txBox="1"/>
            <p:nvPr/>
          </p:nvSpPr>
          <p:spPr>
            <a:xfrm>
              <a:off x="8746604" y="3073249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643EA47A-A1D8-04F0-135B-4C88E22CA24F}"/>
                </a:ext>
              </a:extLst>
            </p:cNvPr>
            <p:cNvSpPr txBox="1"/>
            <p:nvPr/>
          </p:nvSpPr>
          <p:spPr>
            <a:xfrm>
              <a:off x="5387699" y="3387591"/>
              <a:ext cx="8723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-180°</a:t>
              </a: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7575EB47-C305-3667-38D8-DDE67B2C605A}"/>
                </a:ext>
              </a:extLst>
            </p:cNvPr>
            <p:cNvSpPr txBox="1"/>
            <p:nvPr/>
          </p:nvSpPr>
          <p:spPr>
            <a:xfrm>
              <a:off x="7256113" y="2339300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C1F578E-8E72-C1BE-DCA8-F10C874B225A}"/>
                </a:ext>
              </a:extLst>
            </p:cNvPr>
            <p:cNvSpPr txBox="1"/>
            <p:nvPr/>
          </p:nvSpPr>
          <p:spPr>
            <a:xfrm>
              <a:off x="7256113" y="404357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E14D7E56-3E69-BDF6-69CE-E86347619649}"/>
              </a:ext>
            </a:extLst>
          </p:cNvPr>
          <p:cNvSpPr txBox="1"/>
          <p:nvPr/>
        </p:nvSpPr>
        <p:spPr>
          <a:xfrm>
            <a:off x="7611863" y="901222"/>
            <a:ext cx="481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Mostrare due casi e dire che quando la distanza è</a:t>
            </a:r>
          </a:p>
          <a:p>
            <a:r>
              <a:rPr lang="it-IT" dirty="0"/>
              <a:t>Maggiore di 0.5 si passa al successivo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69AD03-285C-3683-5E66-E78712082FF3}"/>
              </a:ext>
            </a:extLst>
          </p:cNvPr>
          <p:cNvSpPr txBox="1"/>
          <p:nvPr/>
        </p:nvSpPr>
        <p:spPr>
          <a:xfrm>
            <a:off x="6025896" y="294141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(2,2)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F14B94-EC5F-5F48-9704-62440E26AF3E}"/>
              </a:ext>
            </a:extLst>
          </p:cNvPr>
          <p:cNvSpPr txBox="1"/>
          <p:nvPr/>
        </p:nvSpPr>
        <p:spPr>
          <a:xfrm>
            <a:off x="9101676" y="290665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(5,2)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22F5FC-D027-129D-C23D-AAB446267C5D}"/>
              </a:ext>
            </a:extLst>
          </p:cNvPr>
          <p:cNvSpPr txBox="1"/>
          <p:nvPr/>
        </p:nvSpPr>
        <p:spPr>
          <a:xfrm>
            <a:off x="8346763" y="317224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DD5ECA-D7FE-3F79-A6F1-F778E1537F51}"/>
              </a:ext>
            </a:extLst>
          </p:cNvPr>
          <p:cNvSpPr txBox="1"/>
          <p:nvPr/>
        </p:nvSpPr>
        <p:spPr>
          <a:xfrm>
            <a:off x="8333742" y="3722189"/>
            <a:ext cx="46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⍬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2E323AE-C0F4-DC3A-10CA-2942B18F86DF}"/>
                  </a:ext>
                </a:extLst>
              </p:cNvPr>
              <p:cNvSpPr txBox="1"/>
              <p:nvPr/>
            </p:nvSpPr>
            <p:spPr>
              <a:xfrm>
                <a:off x="213854" y="4746216"/>
                <a:ext cx="5113710" cy="1535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2Goal = [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goalX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carX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goalY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carY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endParaRPr lang="it-IT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𝒈𝒐𝒂𝒍𝑿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𝒄𝒂𝒓𝑿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𝒈𝒐𝒂𝒍𝒀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𝒄𝒂𝒓𝒀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it-IT" sz="18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18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⍬ =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arctan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(Vector2Goal[1], Vector2Goal[0]) -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yaw</a:t>
                </a:r>
                <a:endParaRPr lang="it-IT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2E323AE-C0F4-DC3A-10CA-2942B18F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54" y="4746216"/>
                <a:ext cx="5113710" cy="1535741"/>
              </a:xfrm>
              <a:prstGeom prst="rect">
                <a:avLst/>
              </a:prstGeom>
              <a:blipFill>
                <a:blip r:embed="rId8"/>
                <a:stretch>
                  <a:fillRect l="-990" t="-1639" b="-57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8CB7F83-BB0A-CC48-4130-30B904BD721D}"/>
                  </a:ext>
                </a:extLst>
              </p:cNvPr>
              <p:cNvSpPr txBox="1"/>
              <p:nvPr/>
            </p:nvSpPr>
            <p:spPr>
              <a:xfrm>
                <a:off x="6324522" y="4764013"/>
                <a:ext cx="5601282" cy="1535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2Goal = [5 – 2, 2 – 2] = [3,0]</a:t>
                </a:r>
              </a:p>
              <a:p>
                <a:endParaRPr lang="it-IT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𝟓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 m</a:t>
                </a:r>
              </a:p>
              <a:p>
                <a:endParaRPr lang="it-IT" sz="18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⍬ =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arctan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 3) –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yaw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– (-0.785) = 0.785 rad = 45°</a:t>
                </a:r>
                <a:endParaRPr lang="it-IT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8CB7F83-BB0A-CC48-4130-30B904BD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522" y="4764013"/>
                <a:ext cx="5601282" cy="1535741"/>
              </a:xfrm>
              <a:prstGeom prst="rect">
                <a:avLst/>
              </a:prstGeom>
              <a:blipFill>
                <a:blip r:embed="rId9"/>
                <a:stretch>
                  <a:fillRect l="-905" t="-1639"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D029D8-DE55-8A7C-1B64-1F8BBD623D1E}"/>
              </a:ext>
            </a:extLst>
          </p:cNvPr>
          <p:cNvSpPr txBox="1"/>
          <p:nvPr/>
        </p:nvSpPr>
        <p:spPr>
          <a:xfrm>
            <a:off x="6324522" y="2283367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Esempio 1:</a:t>
            </a:r>
          </a:p>
        </p:txBody>
      </p:sp>
    </p:spTree>
    <p:extLst>
      <p:ext uri="{BB962C8B-B14F-4D97-AF65-F5344CB8AC3E}">
        <p14:creationId xmlns:p14="http://schemas.microsoft.com/office/powerpoint/2010/main" val="274449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14A6BC2-AC40-0780-B593-11809EC6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68" y="2124537"/>
            <a:ext cx="2827216" cy="969892"/>
          </a:xfrm>
          <a:prstGeom prst="rect">
            <a:avLst/>
          </a:prstGeom>
        </p:spPr>
      </p:pic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776562"/>
            <a:ext cx="5242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Introduzione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CasellaDiTesto 3">
            <a:extLst>
              <a:ext uri="{FF2B5EF4-FFF2-40B4-BE49-F238E27FC236}">
                <a16:creationId xmlns:a16="http://schemas.microsoft.com/office/drawing/2014/main" id="{FEED855C-5E45-4046-9B39-9363A01957C1}"/>
              </a:ext>
            </a:extLst>
          </p:cNvPr>
          <p:cNvSpPr txBox="1"/>
          <p:nvPr/>
        </p:nvSpPr>
        <p:spPr>
          <a:xfrm>
            <a:off x="668896" y="1634328"/>
            <a:ext cx="10815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L’obiettivo del ramo di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perception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è la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guida in autonomia del veicolo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 strada avvalendosi della camera Zed2.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A4C187-00FD-0B2B-DAA8-352A49207E7B}"/>
              </a:ext>
            </a:extLst>
          </p:cNvPr>
          <p:cNvSpPr txBox="1"/>
          <p:nvPr/>
        </p:nvSpPr>
        <p:spPr>
          <a:xfrm>
            <a:off x="668896" y="3109197"/>
            <a:ext cx="108155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particolare si vogliono utilizzare tecniche combinate di visione ed intelligenza artificiale per definire una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politica di guida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 permetta al veicolo di rimanere all’interno del tracciato.</a:t>
            </a:r>
            <a:endParaRPr lang="it-IT" sz="2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2682BD-ACF8-AA2B-08A2-512CEDAFC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6662" y="4389093"/>
            <a:ext cx="5156117" cy="1837033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5E46520-12B9-4E17-D630-D7DF4897C5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5945" y="4516692"/>
            <a:ext cx="1288528" cy="1584889"/>
          </a:xfrm>
          <a:prstGeom prst="rect">
            <a:avLst/>
          </a:prstGeom>
        </p:spPr>
      </p:pic>
      <p:sp>
        <p:nvSpPr>
          <p:cNvPr id="15" name="Più 14">
            <a:extLst>
              <a:ext uri="{FF2B5EF4-FFF2-40B4-BE49-F238E27FC236}">
                <a16:creationId xmlns:a16="http://schemas.microsoft.com/office/drawing/2014/main" id="{9A8B2115-C8E3-BFC5-8E52-AA11B0819D91}"/>
              </a:ext>
            </a:extLst>
          </p:cNvPr>
          <p:cNvSpPr/>
          <p:nvPr/>
        </p:nvSpPr>
        <p:spPr>
          <a:xfrm>
            <a:off x="4704124" y="4802922"/>
            <a:ext cx="762887" cy="841499"/>
          </a:xfrm>
          <a:prstGeom prst="mathPlus">
            <a:avLst/>
          </a:prstGeom>
          <a:solidFill>
            <a:srgbClr val="0F40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2758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magine 76">
            <a:extLst>
              <a:ext uri="{FF2B5EF4-FFF2-40B4-BE49-F238E27FC236}">
                <a16:creationId xmlns:a16="http://schemas.microsoft.com/office/drawing/2014/main" id="{26A01083-0C53-E4AA-DAA4-EC91CEFC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38" y="3225704"/>
            <a:ext cx="936465" cy="816405"/>
          </a:xfrm>
          <a:prstGeom prst="rect">
            <a:avLst/>
          </a:prstGeom>
        </p:spPr>
      </p:pic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6904715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: guida dell’espe</a:t>
              </a:r>
              <a:r>
                <a:rPr lang="it-IT" sz="3500" dirty="0">
                  <a:solidFill>
                    <a:srgbClr val="045AF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rto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B81896B-101A-8A1F-DF44-CE03EB813567}"/>
              </a:ext>
            </a:extLst>
          </p:cNvPr>
          <p:cNvSpPr txBox="1"/>
          <p:nvPr/>
        </p:nvSpPr>
        <p:spPr>
          <a:xfrm>
            <a:off x="328455" y="1774534"/>
            <a:ext cx="11365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volta a disposizione i punti intermedi, viene implementata la guida nel seguente modo:</a:t>
            </a:r>
          </a:p>
          <a:p>
            <a:pPr algn="just"/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7353723-1A4D-986F-043B-831D58963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9179" y="3187428"/>
            <a:ext cx="1130300" cy="863600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0EA2BA21-9267-A9EB-CC90-7ACF125E1019}"/>
              </a:ext>
            </a:extLst>
          </p:cNvPr>
          <p:cNvSpPr/>
          <p:nvPr/>
        </p:nvSpPr>
        <p:spPr>
          <a:xfrm>
            <a:off x="9315989" y="2865407"/>
            <a:ext cx="300942" cy="2777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2E928D2-376E-47C9-6022-919013EF008E}"/>
              </a:ext>
            </a:extLst>
          </p:cNvPr>
          <p:cNvCxnSpPr>
            <a:cxnSpLocks/>
            <a:stCxn id="14" idx="3"/>
            <a:endCxn id="20" idx="2"/>
          </p:cNvCxnSpPr>
          <p:nvPr/>
        </p:nvCxnSpPr>
        <p:spPr>
          <a:xfrm flipV="1">
            <a:off x="7779479" y="3004303"/>
            <a:ext cx="1536510" cy="614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2B1AADF-A8F5-096C-EC0F-62947A742E8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779479" y="3619228"/>
            <a:ext cx="15365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A3D4F61-055C-B96E-FD1B-A303E93D8E2B}"/>
              </a:ext>
            </a:extLst>
          </p:cNvPr>
          <p:cNvSpPr txBox="1"/>
          <p:nvPr/>
        </p:nvSpPr>
        <p:spPr>
          <a:xfrm>
            <a:off x="366394" y="2304063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Calcolo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A215DBA5-58F0-158B-99F7-CE6ED069CA6E}"/>
              </a:ext>
            </a:extLst>
          </p:cNvPr>
          <p:cNvSpPr/>
          <p:nvPr/>
        </p:nvSpPr>
        <p:spPr>
          <a:xfrm>
            <a:off x="7640306" y="3189653"/>
            <a:ext cx="811030" cy="1358098"/>
          </a:xfrm>
          <a:prstGeom prst="arc">
            <a:avLst>
              <a:gd name="adj1" fmla="val 17989405"/>
              <a:gd name="adj2" fmla="val 195141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51CEE12F-0E98-308D-C267-4B3F286C0035}"/>
              </a:ext>
            </a:extLst>
          </p:cNvPr>
          <p:cNvGrpSpPr/>
          <p:nvPr/>
        </p:nvGrpSpPr>
        <p:grpSpPr>
          <a:xfrm>
            <a:off x="594790" y="2669126"/>
            <a:ext cx="3905224" cy="2165936"/>
            <a:chOff x="5303366" y="2339300"/>
            <a:chExt cx="3905224" cy="2165936"/>
          </a:xfrm>
        </p:grpSpPr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5544448B-6898-A50B-2C2C-E2EEAB7F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0056" y="2991382"/>
              <a:ext cx="1130300" cy="863600"/>
            </a:xfrm>
            <a:prstGeom prst="rect">
              <a:avLst/>
            </a:prstGeom>
          </p:spPr>
        </p:pic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AF439AC7-4180-3A0C-AD6A-4F7F9FC0ABF8}"/>
                </a:ext>
              </a:extLst>
            </p:cNvPr>
            <p:cNvCxnSpPr>
              <a:cxnSpLocks/>
            </p:cNvCxnSpPr>
            <p:nvPr/>
          </p:nvCxnSpPr>
          <p:spPr>
            <a:xfrm>
              <a:off x="7390356" y="3357847"/>
              <a:ext cx="12212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7 52">
              <a:extLst>
                <a:ext uri="{FF2B5EF4-FFF2-40B4-BE49-F238E27FC236}">
                  <a16:creationId xmlns:a16="http://schemas.microsoft.com/office/drawing/2014/main" id="{ADF5A6F2-0A85-A396-0B07-210E9B033CB8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rot="10800000" flipV="1">
              <a:off x="6260056" y="3357848"/>
              <a:ext cx="2351508" cy="65334"/>
            </a:xfrm>
            <a:prstGeom prst="curvedConnector5">
              <a:avLst>
                <a:gd name="adj1" fmla="val -122"/>
                <a:gd name="adj2" fmla="val -961986"/>
                <a:gd name="adj3" fmla="val 99384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7 64">
              <a:extLst>
                <a:ext uri="{FF2B5EF4-FFF2-40B4-BE49-F238E27FC236}">
                  <a16:creationId xmlns:a16="http://schemas.microsoft.com/office/drawing/2014/main" id="{B661187A-530B-4324-CD15-D2AE85CB4EA5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rot="10800000">
              <a:off x="6260056" y="3423182"/>
              <a:ext cx="2351510" cy="12700"/>
            </a:xfrm>
            <a:prstGeom prst="curvedConnector5">
              <a:avLst>
                <a:gd name="adj1" fmla="val -121"/>
                <a:gd name="adj2" fmla="val -5100000"/>
                <a:gd name="adj3" fmla="val 9987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CBB716AF-B7D8-AD5A-1223-4DA1A89C8CA6}"/>
                </a:ext>
              </a:extLst>
            </p:cNvPr>
            <p:cNvSpPr txBox="1"/>
            <p:nvPr/>
          </p:nvSpPr>
          <p:spPr>
            <a:xfrm>
              <a:off x="5303366" y="2935565"/>
              <a:ext cx="944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+180°</a:t>
              </a: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8DA69822-53A2-8CD8-8F5A-70EAD0890135}"/>
                </a:ext>
              </a:extLst>
            </p:cNvPr>
            <p:cNvSpPr txBox="1"/>
            <p:nvPr/>
          </p:nvSpPr>
          <p:spPr>
            <a:xfrm>
              <a:off x="8746604" y="3073249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643EA47A-A1D8-04F0-135B-4C88E22CA24F}"/>
                </a:ext>
              </a:extLst>
            </p:cNvPr>
            <p:cNvSpPr txBox="1"/>
            <p:nvPr/>
          </p:nvSpPr>
          <p:spPr>
            <a:xfrm>
              <a:off x="5387699" y="3387591"/>
              <a:ext cx="8723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-180°</a:t>
              </a: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7575EB47-C305-3667-38D8-DDE67B2C605A}"/>
                </a:ext>
              </a:extLst>
            </p:cNvPr>
            <p:cNvSpPr txBox="1"/>
            <p:nvPr/>
          </p:nvSpPr>
          <p:spPr>
            <a:xfrm>
              <a:off x="7256113" y="2339300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C1F578E-8E72-C1BE-DCA8-F10C874B225A}"/>
                </a:ext>
              </a:extLst>
            </p:cNvPr>
            <p:cNvSpPr txBox="1"/>
            <p:nvPr/>
          </p:nvSpPr>
          <p:spPr>
            <a:xfrm>
              <a:off x="7256113" y="404357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69AD03-285C-3683-5E66-E78712082FF3}"/>
              </a:ext>
            </a:extLst>
          </p:cNvPr>
          <p:cNvSpPr txBox="1"/>
          <p:nvPr/>
        </p:nvSpPr>
        <p:spPr>
          <a:xfrm>
            <a:off x="6025896" y="294141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(2,2)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F14B94-EC5F-5F48-9704-62440E26AF3E}"/>
              </a:ext>
            </a:extLst>
          </p:cNvPr>
          <p:cNvSpPr txBox="1"/>
          <p:nvPr/>
        </p:nvSpPr>
        <p:spPr>
          <a:xfrm>
            <a:off x="9631422" y="242729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(5,5)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22F5FC-D027-129D-C23D-AAB446267C5D}"/>
              </a:ext>
            </a:extLst>
          </p:cNvPr>
          <p:cNvSpPr txBox="1"/>
          <p:nvPr/>
        </p:nvSpPr>
        <p:spPr>
          <a:xfrm>
            <a:off x="8346763" y="2865408"/>
            <a:ext cx="35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7DD5ECA-D7FE-3F79-A6F1-F778E1537F51}"/>
              </a:ext>
            </a:extLst>
          </p:cNvPr>
          <p:cNvSpPr txBox="1"/>
          <p:nvPr/>
        </p:nvSpPr>
        <p:spPr>
          <a:xfrm>
            <a:off x="8471379" y="3265392"/>
            <a:ext cx="46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⍬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2E323AE-C0F4-DC3A-10CA-2942B18F86DF}"/>
                  </a:ext>
                </a:extLst>
              </p:cNvPr>
              <p:cNvSpPr txBox="1"/>
              <p:nvPr/>
            </p:nvSpPr>
            <p:spPr>
              <a:xfrm>
                <a:off x="213854" y="4746216"/>
                <a:ext cx="5113710" cy="1535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2Goal = [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goalX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carX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goalY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carY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endParaRPr lang="it-IT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𝒈𝒐𝒂𝒍𝑿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𝒄𝒂𝒓𝑿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𝒈𝒐𝒂𝒍𝒀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𝒄𝒂𝒓𝒀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it-IT" sz="18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18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⍬ =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arctan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(Vector2Goal[1], Vector2Goal[0]) -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yaw</a:t>
                </a:r>
                <a:endParaRPr lang="it-IT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2E323AE-C0F4-DC3A-10CA-2942B18F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54" y="4746216"/>
                <a:ext cx="5113710" cy="1535741"/>
              </a:xfrm>
              <a:prstGeom prst="rect">
                <a:avLst/>
              </a:prstGeom>
              <a:blipFill>
                <a:blip r:embed="rId8"/>
                <a:stretch>
                  <a:fillRect l="-990" t="-1639" b="-57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8CB7F83-BB0A-CC48-4130-30B904BD721D}"/>
                  </a:ext>
                </a:extLst>
              </p:cNvPr>
              <p:cNvSpPr txBox="1"/>
              <p:nvPr/>
            </p:nvSpPr>
            <p:spPr>
              <a:xfrm>
                <a:off x="6324522" y="4764013"/>
                <a:ext cx="5601282" cy="1535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2Goal = [5 – 2, 5 – 2] = [3,3]</a:t>
                </a:r>
              </a:p>
              <a:p>
                <a:endParaRPr lang="it-IT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𝟓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𝟓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4.24 m</a:t>
                </a:r>
              </a:p>
              <a:p>
                <a:endParaRPr lang="it-IT" sz="18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⍬ =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arctan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(3, 3) –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yaw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0.785 – (0) = 0.785 rad = + 45°</a:t>
                </a:r>
                <a:endParaRPr lang="it-IT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8CB7F83-BB0A-CC48-4130-30B904BD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522" y="4764013"/>
                <a:ext cx="5601282" cy="1535741"/>
              </a:xfrm>
              <a:prstGeom prst="rect">
                <a:avLst/>
              </a:prstGeom>
              <a:blipFill>
                <a:blip r:embed="rId9"/>
                <a:stretch>
                  <a:fillRect l="-905" t="-1639"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D029D8-DE55-8A7C-1B64-1F8BBD623D1E}"/>
              </a:ext>
            </a:extLst>
          </p:cNvPr>
          <p:cNvSpPr txBox="1"/>
          <p:nvPr/>
        </p:nvSpPr>
        <p:spPr>
          <a:xfrm>
            <a:off x="6324522" y="2283367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Esempio 2:</a:t>
            </a:r>
          </a:p>
        </p:txBody>
      </p:sp>
    </p:spTree>
    <p:extLst>
      <p:ext uri="{BB962C8B-B14F-4D97-AF65-F5344CB8AC3E}">
        <p14:creationId xmlns:p14="http://schemas.microsoft.com/office/powerpoint/2010/main" val="3104291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magine 76">
            <a:extLst>
              <a:ext uri="{FF2B5EF4-FFF2-40B4-BE49-F238E27FC236}">
                <a16:creationId xmlns:a16="http://schemas.microsoft.com/office/drawing/2014/main" id="{26A01083-0C53-E4AA-DAA4-EC91CEFC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438" y="3225704"/>
            <a:ext cx="936465" cy="816405"/>
          </a:xfrm>
          <a:prstGeom prst="rect">
            <a:avLst/>
          </a:prstGeom>
        </p:spPr>
      </p:pic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6904715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: guida dell’espe</a:t>
              </a:r>
              <a:r>
                <a:rPr lang="it-IT" sz="3500" dirty="0">
                  <a:solidFill>
                    <a:srgbClr val="045AF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rto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B81896B-101A-8A1F-DF44-CE03EB813567}"/>
              </a:ext>
            </a:extLst>
          </p:cNvPr>
          <p:cNvSpPr txBox="1"/>
          <p:nvPr/>
        </p:nvSpPr>
        <p:spPr>
          <a:xfrm>
            <a:off x="328455" y="1774534"/>
            <a:ext cx="11365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volta a disposizione i punti intermedi, viene implementata la guida nel seguente modo:</a:t>
            </a:r>
          </a:p>
          <a:p>
            <a:pPr algn="just"/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7353723-1A4D-986F-043B-831D58963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9179" y="3187428"/>
            <a:ext cx="1130300" cy="863600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0EA2BA21-9267-A9EB-CC90-7ACF125E1019}"/>
              </a:ext>
            </a:extLst>
          </p:cNvPr>
          <p:cNvSpPr/>
          <p:nvPr/>
        </p:nvSpPr>
        <p:spPr>
          <a:xfrm>
            <a:off x="9304236" y="3478359"/>
            <a:ext cx="300942" cy="2777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2E928D2-376E-47C9-6022-919013EF008E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816434" y="3617255"/>
            <a:ext cx="148780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A3D4F61-055C-B96E-FD1B-A303E93D8E2B}"/>
              </a:ext>
            </a:extLst>
          </p:cNvPr>
          <p:cNvSpPr txBox="1"/>
          <p:nvPr/>
        </p:nvSpPr>
        <p:spPr>
          <a:xfrm>
            <a:off x="366394" y="2304063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Calcolo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51CEE12F-0E98-308D-C267-4B3F286C0035}"/>
              </a:ext>
            </a:extLst>
          </p:cNvPr>
          <p:cNvGrpSpPr/>
          <p:nvPr/>
        </p:nvGrpSpPr>
        <p:grpSpPr>
          <a:xfrm>
            <a:off x="594790" y="2669126"/>
            <a:ext cx="3905224" cy="2165936"/>
            <a:chOff x="5303366" y="2339300"/>
            <a:chExt cx="3905224" cy="2165936"/>
          </a:xfrm>
        </p:grpSpPr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5544448B-6898-A50B-2C2C-E2EEAB7F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0056" y="2991382"/>
              <a:ext cx="1130300" cy="863600"/>
            </a:xfrm>
            <a:prstGeom prst="rect">
              <a:avLst/>
            </a:prstGeom>
          </p:spPr>
        </p:pic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AF439AC7-4180-3A0C-AD6A-4F7F9FC0ABF8}"/>
                </a:ext>
              </a:extLst>
            </p:cNvPr>
            <p:cNvCxnSpPr>
              <a:cxnSpLocks/>
            </p:cNvCxnSpPr>
            <p:nvPr/>
          </p:nvCxnSpPr>
          <p:spPr>
            <a:xfrm>
              <a:off x="7390356" y="3357847"/>
              <a:ext cx="12212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7 52">
              <a:extLst>
                <a:ext uri="{FF2B5EF4-FFF2-40B4-BE49-F238E27FC236}">
                  <a16:creationId xmlns:a16="http://schemas.microsoft.com/office/drawing/2014/main" id="{ADF5A6F2-0A85-A396-0B07-210E9B033CB8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rot="10800000" flipV="1">
              <a:off x="6260056" y="3357848"/>
              <a:ext cx="2351508" cy="65334"/>
            </a:xfrm>
            <a:prstGeom prst="curvedConnector5">
              <a:avLst>
                <a:gd name="adj1" fmla="val -122"/>
                <a:gd name="adj2" fmla="val -961986"/>
                <a:gd name="adj3" fmla="val 99384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7 64">
              <a:extLst>
                <a:ext uri="{FF2B5EF4-FFF2-40B4-BE49-F238E27FC236}">
                  <a16:creationId xmlns:a16="http://schemas.microsoft.com/office/drawing/2014/main" id="{B661187A-530B-4324-CD15-D2AE85CB4EA5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 rot="10800000">
              <a:off x="6260056" y="3423182"/>
              <a:ext cx="2351510" cy="12700"/>
            </a:xfrm>
            <a:prstGeom prst="curvedConnector5">
              <a:avLst>
                <a:gd name="adj1" fmla="val -121"/>
                <a:gd name="adj2" fmla="val -5100000"/>
                <a:gd name="adj3" fmla="val 9987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CBB716AF-B7D8-AD5A-1223-4DA1A89C8CA6}"/>
                </a:ext>
              </a:extLst>
            </p:cNvPr>
            <p:cNvSpPr txBox="1"/>
            <p:nvPr/>
          </p:nvSpPr>
          <p:spPr>
            <a:xfrm>
              <a:off x="5303366" y="2935565"/>
              <a:ext cx="944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+180°</a:t>
              </a:r>
            </a:p>
          </p:txBody>
        </p: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8DA69822-53A2-8CD8-8F5A-70EAD0890135}"/>
                </a:ext>
              </a:extLst>
            </p:cNvPr>
            <p:cNvSpPr txBox="1"/>
            <p:nvPr/>
          </p:nvSpPr>
          <p:spPr>
            <a:xfrm>
              <a:off x="8746604" y="3073249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643EA47A-A1D8-04F0-135B-4C88E22CA24F}"/>
                </a:ext>
              </a:extLst>
            </p:cNvPr>
            <p:cNvSpPr txBox="1"/>
            <p:nvPr/>
          </p:nvSpPr>
          <p:spPr>
            <a:xfrm>
              <a:off x="5387699" y="3387591"/>
              <a:ext cx="8723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-180°</a:t>
              </a:r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7575EB47-C305-3667-38D8-DDE67B2C605A}"/>
                </a:ext>
              </a:extLst>
            </p:cNvPr>
            <p:cNvSpPr txBox="1"/>
            <p:nvPr/>
          </p:nvSpPr>
          <p:spPr>
            <a:xfrm>
              <a:off x="7256113" y="2339300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7C1F578E-8E72-C1BE-DCA8-F10C874B225A}"/>
                </a:ext>
              </a:extLst>
            </p:cNvPr>
            <p:cNvSpPr txBox="1"/>
            <p:nvPr/>
          </p:nvSpPr>
          <p:spPr>
            <a:xfrm>
              <a:off x="7256113" y="404357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69AD03-285C-3683-5E66-E78712082FF3}"/>
              </a:ext>
            </a:extLst>
          </p:cNvPr>
          <p:cNvSpPr txBox="1"/>
          <p:nvPr/>
        </p:nvSpPr>
        <p:spPr>
          <a:xfrm>
            <a:off x="6044898" y="290400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(2,2)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F14B94-EC5F-5F48-9704-62440E26AF3E}"/>
              </a:ext>
            </a:extLst>
          </p:cNvPr>
          <p:cNvSpPr txBox="1"/>
          <p:nvPr/>
        </p:nvSpPr>
        <p:spPr>
          <a:xfrm>
            <a:off x="9101676" y="290665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(5,2)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22F5FC-D027-129D-C23D-AAB446267C5D}"/>
              </a:ext>
            </a:extLst>
          </p:cNvPr>
          <p:cNvSpPr txBox="1"/>
          <p:nvPr/>
        </p:nvSpPr>
        <p:spPr>
          <a:xfrm>
            <a:off x="8346763" y="3172242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2E323AE-C0F4-DC3A-10CA-2942B18F86DF}"/>
                  </a:ext>
                </a:extLst>
              </p:cNvPr>
              <p:cNvSpPr txBox="1"/>
              <p:nvPr/>
            </p:nvSpPr>
            <p:spPr>
              <a:xfrm>
                <a:off x="213854" y="4746216"/>
                <a:ext cx="5113710" cy="1535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2Goal = [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goalX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carX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goalY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carY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endParaRPr lang="it-IT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𝒈𝒐𝒂𝒍𝑿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𝒄𝒂𝒓𝑿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𝒈𝒐𝒂𝒍𝒀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𝒄𝒂𝒓𝒀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it-IT" sz="18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sz="18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⍬ =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arctan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(Vector2Goal[1], Vector2Goal[0]) -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yaw</a:t>
                </a:r>
                <a:endParaRPr lang="it-IT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2E323AE-C0F4-DC3A-10CA-2942B18F8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54" y="4746216"/>
                <a:ext cx="5113710" cy="1535741"/>
              </a:xfrm>
              <a:prstGeom prst="rect">
                <a:avLst/>
              </a:prstGeom>
              <a:blipFill>
                <a:blip r:embed="rId8"/>
                <a:stretch>
                  <a:fillRect l="-990" t="-1639" b="-57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8CB7F83-BB0A-CC48-4130-30B904BD721D}"/>
                  </a:ext>
                </a:extLst>
              </p:cNvPr>
              <p:cNvSpPr txBox="1"/>
              <p:nvPr/>
            </p:nvSpPr>
            <p:spPr>
              <a:xfrm>
                <a:off x="6324522" y="4764013"/>
                <a:ext cx="5601282" cy="1535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2Goal = [5 – 2, 2 – 2] = [3,0]</a:t>
                </a:r>
              </a:p>
              <a:p>
                <a:endParaRPr lang="it-IT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𝟓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it-IT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it-IT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it-IT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 m</a:t>
                </a:r>
              </a:p>
              <a:p>
                <a:endParaRPr lang="it-IT" sz="18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⍬ =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arctan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(0, 3) – </a:t>
                </a:r>
                <a:r>
                  <a:rPr lang="it-IT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yaw</a:t>
                </a:r>
                <a:r>
                  <a:rPr lang="it-IT" sz="18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– (0) = 0 rad = 0 °</a:t>
                </a:r>
                <a:endParaRPr lang="it-IT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8CB7F83-BB0A-CC48-4130-30B904BD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522" y="4764013"/>
                <a:ext cx="5601282" cy="1535741"/>
              </a:xfrm>
              <a:prstGeom prst="rect">
                <a:avLst/>
              </a:prstGeom>
              <a:blipFill>
                <a:blip r:embed="rId9"/>
                <a:stretch>
                  <a:fillRect l="-905" t="-1639"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D029D8-DE55-8A7C-1B64-1F8BBD623D1E}"/>
              </a:ext>
            </a:extLst>
          </p:cNvPr>
          <p:cNvSpPr txBox="1"/>
          <p:nvPr/>
        </p:nvSpPr>
        <p:spPr>
          <a:xfrm>
            <a:off x="6324522" y="2340850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Esempio 3:</a:t>
            </a:r>
          </a:p>
        </p:txBody>
      </p:sp>
    </p:spTree>
    <p:extLst>
      <p:ext uri="{BB962C8B-B14F-4D97-AF65-F5344CB8AC3E}">
        <p14:creationId xmlns:p14="http://schemas.microsoft.com/office/powerpoint/2010/main" val="406842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6904715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: guida dell’espe</a:t>
              </a:r>
              <a:r>
                <a:rPr lang="it-IT" sz="3500" dirty="0">
                  <a:solidFill>
                    <a:srgbClr val="045AF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rto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B81896B-101A-8A1F-DF44-CE03EB813567}"/>
              </a:ext>
            </a:extLst>
          </p:cNvPr>
          <p:cNvSpPr txBox="1"/>
          <p:nvPr/>
        </p:nvSpPr>
        <p:spPr>
          <a:xfrm>
            <a:off x="328455" y="1774534"/>
            <a:ext cx="11365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volta a disposizione i punti intermedi, viene implementata la guida nel seguente modo:</a:t>
            </a:r>
          </a:p>
          <a:p>
            <a:pPr algn="just"/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E754FF-B178-90F7-BFAA-4FCA875D3F9B}"/>
              </a:ext>
            </a:extLst>
          </p:cNvPr>
          <p:cNvSpPr txBox="1"/>
          <p:nvPr/>
        </p:nvSpPr>
        <p:spPr>
          <a:xfrm>
            <a:off x="328455" y="2272981"/>
            <a:ext cx="59480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veicolo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procede a velocità costante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sterza proporzionalmente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all’angolo di errore rispetto al goal.</a:t>
            </a:r>
          </a:p>
          <a:p>
            <a:pPr algn="just"/>
            <a:endParaRPr lang="it-IT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particolare il controllore avrà raggiunto il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waypoint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quando si troverà ad una distanza di 0.5 m da esso in modo da eseguire velocemente lo switch 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waypoint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successivo.</a:t>
            </a:r>
          </a:p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Questo permette al veicolo di riuscire ad eseguire le curve nel tracciato. </a:t>
            </a:r>
          </a:p>
          <a:p>
            <a:pPr algn="just"/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59BD60B-1F84-D57F-58F0-C2B594C9F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206" y="4308445"/>
            <a:ext cx="1130300" cy="863600"/>
          </a:xfrm>
          <a:prstGeom prst="rect">
            <a:avLst/>
          </a:prstGeom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52022FF8-E4B6-6DD6-2754-29AF939F8118}"/>
              </a:ext>
            </a:extLst>
          </p:cNvPr>
          <p:cNvCxnSpPr>
            <a:cxnSpLocks/>
          </p:cNvCxnSpPr>
          <p:nvPr/>
        </p:nvCxnSpPr>
        <p:spPr>
          <a:xfrm>
            <a:off x="7904779" y="4726477"/>
            <a:ext cx="5979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0FF81AF-6DA8-E5CD-7F80-1C03664A58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61" t="34086" r="73858" b="50000"/>
          <a:stretch/>
        </p:blipFill>
        <p:spPr>
          <a:xfrm rot="10800000">
            <a:off x="8753084" y="2621146"/>
            <a:ext cx="2621063" cy="31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8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6904715" cy="614225"/>
            <a:chOff x="752110" y="3793066"/>
            <a:chExt cx="7301111" cy="1083733"/>
          </a:xfrm>
          <a:solidFill>
            <a:srgbClr val="FFFF00"/>
          </a:solidFill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Dagger</a:t>
              </a:r>
              <a:r>
                <a:rPr lang="it-IT" sz="3500" kern="1200" dirty="0">
                  <a:solidFill>
                    <a:srgbClr val="045AF9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: modello dell’agente</a:t>
              </a:r>
              <a:endParaRPr lang="it-IT" sz="3500" kern="1200" dirty="0">
                <a:solidFill>
                  <a:srgbClr val="045AF9"/>
                </a:solidFill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B1FEEA-565F-87F8-28B6-7BB9C989648D}"/>
              </a:ext>
            </a:extLst>
          </p:cNvPr>
          <p:cNvSpPr txBox="1"/>
          <p:nvPr/>
        </p:nvSpPr>
        <p:spPr>
          <a:xfrm>
            <a:off x="785611" y="2304151"/>
            <a:ext cx="7912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Cosa manca?</a:t>
            </a:r>
          </a:p>
          <a:p>
            <a:r>
              <a:rPr lang="it-IT" dirty="0"/>
              <a:t>- spiegazione loop training -&gt; cenni all’ottimizzazione dei parametri tramite </a:t>
            </a:r>
            <a:r>
              <a:rPr lang="it-IT" dirty="0" err="1"/>
              <a:t>optuna</a:t>
            </a:r>
            <a:endParaRPr lang="it-IT" dirty="0"/>
          </a:p>
          <a:p>
            <a:r>
              <a:rPr lang="it-IT" dirty="0"/>
              <a:t>- video</a:t>
            </a:r>
          </a:p>
        </p:txBody>
      </p:sp>
    </p:spTree>
    <p:extLst>
      <p:ext uri="{BB962C8B-B14F-4D97-AF65-F5344CB8AC3E}">
        <p14:creationId xmlns:p14="http://schemas.microsoft.com/office/powerpoint/2010/main" val="2509180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7070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Vantaggi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668896" y="1781580"/>
            <a:ext cx="51549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 gli articoli analizzati quello più interessante è risultato essere il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secondo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via della sua completezza e robustezza: inoltre, ha il vantaggio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 acquisire direttamente le misure dei sensori e mapparle in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comandi di sterzo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velocità di avanzamento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senza aver bisogno, a priori, della perfetta conoscenza dell’ambiente circostante.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92D97342-4F72-91AB-83DC-4E1B2E25D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778994"/>
              </p:ext>
            </p:extLst>
          </p:nvPr>
        </p:nvGraphicFramePr>
        <p:xfrm>
          <a:off x="5906813" y="1135249"/>
          <a:ext cx="5759669" cy="493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1485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871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Struttura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668896" y="1636456"/>
            <a:ext cx="111529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L’articolo propone un algoritmo di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una politica di tipo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PPO (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Policy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EBDBE2F-AAC1-9F69-48AA-49B53AE90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96" y="2967155"/>
            <a:ext cx="5782001" cy="293808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3C9D888-EC5D-6486-AA53-5B1AB712A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897" y="2963902"/>
            <a:ext cx="5572835" cy="285329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52BC352-B5A5-170E-DB4C-C360217D939C}"/>
              </a:ext>
            </a:extLst>
          </p:cNvPr>
          <p:cNvSpPr/>
          <p:nvPr/>
        </p:nvSpPr>
        <p:spPr>
          <a:xfrm>
            <a:off x="6487510" y="5253859"/>
            <a:ext cx="670035" cy="21813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9741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8765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Struttura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Reinforcement Learning 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668896" y="1678644"/>
            <a:ext cx="10995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 un ramo del Machine Learning in cui un individuo, detto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impara a svolgere un compito tramite continue prove (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trial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all’interno di un ambiente dinamico.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28419E8-6002-A950-0414-5EFB1B465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17" y="3011836"/>
            <a:ext cx="3824634" cy="323913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55DF18B-9F12-6507-C6D9-9DA8B18BE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1480" y="4881486"/>
            <a:ext cx="533400" cy="5461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47A7488-75EB-DCFB-BE66-02DECA7D8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641" y="4015456"/>
            <a:ext cx="533400" cy="5461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E200CCE-0BBB-1D5C-567D-8A74F8D0C6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1480" y="3177512"/>
            <a:ext cx="533400" cy="5461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941F74B-1D83-742F-7CF5-6C1F7D1C6228}"/>
              </a:ext>
            </a:extLst>
          </p:cNvPr>
          <p:cNvSpPr txBox="1"/>
          <p:nvPr/>
        </p:nvSpPr>
        <p:spPr>
          <a:xfrm>
            <a:off x="6310079" y="3177512"/>
            <a:ext cx="3262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spazio delle osservazioni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83A9736C-0BA7-2BBA-0B23-BC72E6475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2850" y="3162543"/>
            <a:ext cx="2352954" cy="546959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B30D370-DFAA-828A-4AEB-634DD8DD40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8636" y="4042041"/>
            <a:ext cx="1793576" cy="508007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705ED41-DBD4-E6E4-264B-226866EB2208}"/>
              </a:ext>
            </a:extLst>
          </p:cNvPr>
          <p:cNvSpPr txBox="1"/>
          <p:nvPr/>
        </p:nvSpPr>
        <p:spPr>
          <a:xfrm>
            <a:off x="6310079" y="4043543"/>
            <a:ext cx="2446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spazio delle azioni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35C5BEC-095A-5346-09C5-335426D2D84F}"/>
              </a:ext>
            </a:extLst>
          </p:cNvPr>
          <p:cNvSpPr txBox="1"/>
          <p:nvPr/>
        </p:nvSpPr>
        <p:spPr>
          <a:xfrm>
            <a:off x="6363518" y="4909573"/>
            <a:ext cx="3473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funzione delle ricompense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81AA2CE9-C8D1-AA4D-3F6C-3C280D0AE7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2604" y="5429023"/>
            <a:ext cx="3683526" cy="4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7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8765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Struttura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PPO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668896" y="1678644"/>
            <a:ext cx="10995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Proximal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Policy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 un algoritmo di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tipo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model-free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ovvero stima una </a:t>
            </a:r>
            <a:r>
              <a:rPr lang="it-IT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it-IT" sz="2400" i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it-IT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direttamente dall’esperienza, cioè dall’interazione tra l’agente e l’ambiente.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A7DDE8F9-7461-ABE7-76AD-E651476FA5B5}"/>
              </a:ext>
            </a:extLst>
          </p:cNvPr>
          <p:cNvGrpSpPr/>
          <p:nvPr/>
        </p:nvGrpSpPr>
        <p:grpSpPr>
          <a:xfrm>
            <a:off x="1386981" y="3074614"/>
            <a:ext cx="10082351" cy="3000982"/>
            <a:chOff x="1386981" y="3074614"/>
            <a:chExt cx="10082351" cy="3000982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8FF38127-CB2D-0084-62B6-7115C160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6981" y="3074614"/>
              <a:ext cx="10082351" cy="3000982"/>
            </a:xfrm>
            <a:prstGeom prst="rect">
              <a:avLst/>
            </a:prstGeom>
          </p:spPr>
        </p:pic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70DA3100-180F-D12E-04FD-AFE353AE7D6D}"/>
                </a:ext>
              </a:extLst>
            </p:cNvPr>
            <p:cNvSpPr/>
            <p:nvPr/>
          </p:nvSpPr>
          <p:spPr>
            <a:xfrm>
              <a:off x="7088957" y="3676453"/>
              <a:ext cx="1591217" cy="71001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A3B696F0-188D-DF12-E2E7-DDCB30902A03}"/>
                </a:ext>
              </a:extLst>
            </p:cNvPr>
            <p:cNvSpPr/>
            <p:nvPr/>
          </p:nvSpPr>
          <p:spPr>
            <a:xfrm>
              <a:off x="7088957" y="4988309"/>
              <a:ext cx="1591217" cy="71001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4BDEC2D-99B5-9E0E-C983-FFE2F96391B0}"/>
              </a:ext>
            </a:extLst>
          </p:cNvPr>
          <p:cNvCxnSpPr>
            <a:cxnSpLocks/>
          </p:cNvCxnSpPr>
          <p:nvPr/>
        </p:nvCxnSpPr>
        <p:spPr>
          <a:xfrm flipV="1">
            <a:off x="7884565" y="2099785"/>
            <a:ext cx="750303" cy="7459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09CA2EE-A65D-FB32-B2C9-F2C358277537}"/>
              </a:ext>
            </a:extLst>
          </p:cNvPr>
          <p:cNvCxnSpPr>
            <a:cxnSpLocks/>
          </p:cNvCxnSpPr>
          <p:nvPr/>
        </p:nvCxnSpPr>
        <p:spPr>
          <a:xfrm flipH="1">
            <a:off x="7088957" y="5002682"/>
            <a:ext cx="564129" cy="6756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5B9D319-54B1-0B24-F95F-5FF95B678F70}"/>
                  </a:ext>
                </a:extLst>
              </p:cNvPr>
              <p:cNvSpPr txBox="1"/>
              <p:nvPr/>
            </p:nvSpPr>
            <p:spPr>
              <a:xfrm>
                <a:off x="5563663" y="882838"/>
                <a:ext cx="642006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sz="2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Actor </a:t>
                </a:r>
                <a:r>
                  <a:rPr lang="it-IT" sz="24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it-IT" sz="24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(. | st): politica che presenta in uscita una </a:t>
                </a:r>
                <a:r>
                  <a:rPr lang="it-IT" sz="2400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distribuzione di probabilità</a:t>
                </a:r>
                <a:r>
                  <a:rPr lang="it-IT" sz="24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 l’azione successiva dato lo stato al tempo t.</a:t>
                </a: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5B9D319-54B1-0B24-F95F-5FF95B678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663" y="882838"/>
                <a:ext cx="6420061" cy="1200329"/>
              </a:xfrm>
              <a:prstGeom prst="rect">
                <a:avLst/>
              </a:prstGeom>
              <a:blipFill>
                <a:blip r:embed="rId7"/>
                <a:stretch>
                  <a:fillRect l="-1581" t="-4167" r="-1383" b="-104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301B689-7A6D-17C4-8300-9E634F59D5D2}"/>
              </a:ext>
            </a:extLst>
          </p:cNvPr>
          <p:cNvSpPr txBox="1"/>
          <p:nvPr/>
        </p:nvSpPr>
        <p:spPr>
          <a:xfrm>
            <a:off x="668896" y="5786333"/>
            <a:ext cx="1046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V(st): politica che stima la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ricompensa cumulativa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prevista da quello stato.</a:t>
            </a:r>
          </a:p>
        </p:txBody>
      </p:sp>
    </p:spTree>
    <p:extLst>
      <p:ext uri="{BB962C8B-B14F-4D97-AF65-F5344CB8AC3E}">
        <p14:creationId xmlns:p14="http://schemas.microsoft.com/office/powerpoint/2010/main" val="345727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2662 L -0.02721 -0.02662 C -0.03906 -0.02662 -0.05351 -0.05 -0.05351 -0.06875 L -0.05351 -0.11065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1B9F0D2-97B5-EC37-2CF5-A9F7C9B2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02" y="2915789"/>
            <a:ext cx="7772400" cy="3359174"/>
          </a:xfrm>
          <a:prstGeom prst="rect">
            <a:avLst/>
          </a:prstGeom>
        </p:spPr>
      </p:pic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8765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Architettura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delle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reti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668896" y="1585481"/>
            <a:ext cx="11256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reti di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presentano la stessa struttura con l’unica differenza che l’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 due uscite che costituiscono i valori medi di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velocità lineare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angolare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mentre il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 una sola uscita che rappresenta la stima della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ricompensa cumulativa.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1DB2CDD-2EF1-DF68-5916-D2705F91398D}"/>
              </a:ext>
            </a:extLst>
          </p:cNvPr>
          <p:cNvSpPr txBox="1"/>
          <p:nvPr/>
        </p:nvSpPr>
        <p:spPr>
          <a:xfrm>
            <a:off x="668896" y="4847326"/>
            <a:ext cx="35438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figura è rappresentata la struttura della rete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3" name="Connettore 4 22">
            <a:extLst>
              <a:ext uri="{FF2B5EF4-FFF2-40B4-BE49-F238E27FC236}">
                <a16:creationId xmlns:a16="http://schemas.microsoft.com/office/drawing/2014/main" id="{C15B9B0E-0F15-BEFF-9400-F669CC114E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3218" y="4327638"/>
            <a:ext cx="948171" cy="2857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4 29">
            <a:extLst>
              <a:ext uri="{FF2B5EF4-FFF2-40B4-BE49-F238E27FC236}">
                <a16:creationId xmlns:a16="http://schemas.microsoft.com/office/drawing/2014/main" id="{DFA50201-953F-7395-E995-F797F66BF41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8141" y="2673240"/>
            <a:ext cx="938327" cy="28575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42C43A8-4866-E9D7-34F9-AFC49546EB4B}"/>
              </a:ext>
            </a:extLst>
          </p:cNvPr>
          <p:cNvSpPr txBox="1"/>
          <p:nvPr/>
        </p:nvSpPr>
        <p:spPr>
          <a:xfrm>
            <a:off x="6095999" y="4906765"/>
            <a:ext cx="58298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Funzione di attivazione: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(valori di velocità lineare compresi tra [0,1]).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8F04E44-E758-A284-4B34-DA34006B18CC}"/>
              </a:ext>
            </a:extLst>
          </p:cNvPr>
          <p:cNvSpPr txBox="1"/>
          <p:nvPr/>
        </p:nvSpPr>
        <p:spPr>
          <a:xfrm>
            <a:off x="6019800" y="1423146"/>
            <a:ext cx="6172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Funzione di attivazione: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(valori di velocità angolare compresi tra [-1,1]).</a:t>
            </a:r>
          </a:p>
        </p:txBody>
      </p:sp>
    </p:spTree>
    <p:extLst>
      <p:ext uri="{BB962C8B-B14F-4D97-AF65-F5344CB8AC3E}">
        <p14:creationId xmlns:p14="http://schemas.microsoft.com/office/powerpoint/2010/main" val="5674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-0.11641 1.11111E-6 C -0.16862 1.11111E-6 -0.23282 -0.03357 -0.23282 -0.06065 L -0.23282 -0.12107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4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41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5" y="888175"/>
            <a:ext cx="10946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Ambiente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di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simulazione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e robot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utilizzato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668896" y="1636456"/>
            <a:ext cx="81485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la simulazione dell’algoritmo è stato utilizzato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PyBullet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un modulo Python per simulazioni in ambito robotico e dell’apprendimento automatico.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54EE464-7607-2BAB-2F9B-A7F070C8A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999" y="1636456"/>
            <a:ext cx="2249715" cy="8436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73DB39B-91FE-8EF5-1D74-16463CF28896}"/>
              </a:ext>
            </a:extLst>
          </p:cNvPr>
          <p:cNvSpPr txBox="1"/>
          <p:nvPr/>
        </p:nvSpPr>
        <p:spPr>
          <a:xfrm>
            <a:off x="668896" y="2920832"/>
            <a:ext cx="8148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robot utilizzato in simulazione è il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TurtleBot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9D0EA2-750C-1A7F-19CD-6B7E2CD7B937}"/>
              </a:ext>
            </a:extLst>
          </p:cNvPr>
          <p:cNvSpPr txBox="1"/>
          <p:nvPr/>
        </p:nvSpPr>
        <p:spPr>
          <a:xfrm>
            <a:off x="668895" y="3466544"/>
            <a:ext cx="81485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robot è stato aggiunto un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poter usufruire delle misure di distanza dagli ostacoli utili al funzionamento dell’algoritmo: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numero raggi: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FOV: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distanza massima: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metri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00CC029-C4DF-14BB-48CD-D6E662CAC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8711" y="4416003"/>
            <a:ext cx="1409209" cy="179706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F744040-C9BB-EAA8-F87F-D746F7618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2819" y="3038515"/>
            <a:ext cx="2662895" cy="2618014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26CBAE0F-FCE9-BCD8-A437-ABFCD7A65F7C}"/>
              </a:ext>
            </a:extLst>
          </p:cNvPr>
          <p:cNvSpPr/>
          <p:nvPr/>
        </p:nvSpPr>
        <p:spPr>
          <a:xfrm>
            <a:off x="5470323" y="5268039"/>
            <a:ext cx="223472" cy="22984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B2ABC5B-2590-EE8F-90B6-AB7845532857}"/>
              </a:ext>
            </a:extLst>
          </p:cNvPr>
          <p:cNvCxnSpPr/>
          <p:nvPr/>
        </p:nvCxnSpPr>
        <p:spPr>
          <a:xfrm flipV="1">
            <a:off x="5734754" y="5056094"/>
            <a:ext cx="1214686" cy="3268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ABAD6DC-77D5-154B-516E-4A758AD01D15}"/>
              </a:ext>
            </a:extLst>
          </p:cNvPr>
          <p:cNvSpPr txBox="1"/>
          <p:nvPr/>
        </p:nvSpPr>
        <p:spPr>
          <a:xfrm>
            <a:off x="6949440" y="4768823"/>
            <a:ext cx="949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52902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0"/>
      <p:bldP spid="20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4D047FD2-91DE-56BC-9686-F7E489654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503217"/>
              </p:ext>
            </p:extLst>
          </p:nvPr>
        </p:nvGraphicFramePr>
        <p:xfrm>
          <a:off x="286367" y="8078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3C1FA051-7248-84DD-0B72-618E658EC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9659" y="986275"/>
            <a:ext cx="2234488" cy="83793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48035F9-4062-5CBA-C383-0EE584E74312}"/>
              </a:ext>
            </a:extLst>
          </p:cNvPr>
          <p:cNvSpPr txBox="1"/>
          <p:nvPr/>
        </p:nvSpPr>
        <p:spPr>
          <a:xfrm>
            <a:off x="9139659" y="2002596"/>
            <a:ext cx="2234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i="0" u="none" strike="noStrike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https://pybullet.org</a:t>
            </a:r>
            <a:endParaRPr lang="it-IT" u="none" strike="noStrike" dirty="0">
              <a:solidFill>
                <a:srgbClr val="681DA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hlinkClick r:id="rId12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062D578-B84B-B164-D6AC-19541026DE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7253" y="2771486"/>
            <a:ext cx="2019300" cy="14351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5F72F1D-1266-A0CF-01A3-1C12FC7EAA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4913" y="4423514"/>
            <a:ext cx="2723980" cy="158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60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5" y="888175"/>
            <a:ext cx="652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Implementazione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dell’algoritmo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B7A2750-1AA3-B551-4EF1-0BB54764A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792" y="1726807"/>
            <a:ext cx="9868415" cy="346681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9F8A777-7FB3-BBCD-E202-1022B2031865}"/>
              </a:ext>
            </a:extLst>
          </p:cNvPr>
          <p:cNvSpPr txBox="1"/>
          <p:nvPr/>
        </p:nvSpPr>
        <p:spPr>
          <a:xfrm>
            <a:off x="598360" y="5352135"/>
            <a:ext cx="10995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Tutto l’algoritmo è stato implementato </a:t>
            </a:r>
            <a:r>
              <a:rPr lang="it-IT" sz="2400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scratch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andando a definire passo dopo passo tutte le funzioni necessarie al funzionamento. </a:t>
            </a:r>
          </a:p>
        </p:txBody>
      </p:sp>
    </p:spTree>
    <p:extLst>
      <p:ext uri="{BB962C8B-B14F-4D97-AF65-F5344CB8AC3E}">
        <p14:creationId xmlns:p14="http://schemas.microsoft.com/office/powerpoint/2010/main" val="3360190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3329199" y="2767280"/>
            <a:ext cx="5533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TRAINING</a:t>
            </a:r>
            <a:endParaRPr lang="it-IT" sz="8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869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po 64">
            <a:extLst>
              <a:ext uri="{FF2B5EF4-FFF2-40B4-BE49-F238E27FC236}">
                <a16:creationId xmlns:a16="http://schemas.microsoft.com/office/drawing/2014/main" id="{75412E1D-159A-3514-5D01-60C6B31FE976}"/>
              </a:ext>
            </a:extLst>
          </p:cNvPr>
          <p:cNvGrpSpPr/>
          <p:nvPr/>
        </p:nvGrpSpPr>
        <p:grpSpPr>
          <a:xfrm>
            <a:off x="1767075" y="2882099"/>
            <a:ext cx="8861502" cy="740440"/>
            <a:chOff x="1767075" y="2882099"/>
            <a:chExt cx="8861502" cy="740440"/>
          </a:xfrm>
        </p:grpSpPr>
        <p:grpSp>
          <p:nvGrpSpPr>
            <p:cNvPr id="66" name="Gruppo 65">
              <a:extLst>
                <a:ext uri="{FF2B5EF4-FFF2-40B4-BE49-F238E27FC236}">
                  <a16:creationId xmlns:a16="http://schemas.microsoft.com/office/drawing/2014/main" id="{0E12EF51-0466-26A1-96AA-FDFA9B958DA8}"/>
                </a:ext>
              </a:extLst>
            </p:cNvPr>
            <p:cNvGrpSpPr/>
            <p:nvPr/>
          </p:nvGrpSpPr>
          <p:grpSpPr>
            <a:xfrm>
              <a:off x="1767075" y="2882099"/>
              <a:ext cx="8861502" cy="740440"/>
              <a:chOff x="1767075" y="2882099"/>
              <a:chExt cx="8861502" cy="740440"/>
            </a:xfrm>
          </p:grpSpPr>
          <p:pic>
            <p:nvPicPr>
              <p:cNvPr id="68" name="Immagine 67">
                <a:extLst>
                  <a:ext uri="{FF2B5EF4-FFF2-40B4-BE49-F238E27FC236}">
                    <a16:creationId xmlns:a16="http://schemas.microsoft.com/office/drawing/2014/main" id="{9973D984-0FF7-0DB8-3A0A-CF1316A04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7075" y="2929166"/>
                <a:ext cx="8798921" cy="646331"/>
              </a:xfrm>
              <a:prstGeom prst="rect">
                <a:avLst/>
              </a:prstGeom>
            </p:spPr>
          </p:pic>
          <p:sp>
            <p:nvSpPr>
              <p:cNvPr id="69" name="Rettangolo 68">
                <a:extLst>
                  <a:ext uri="{FF2B5EF4-FFF2-40B4-BE49-F238E27FC236}">
                    <a16:creationId xmlns:a16="http://schemas.microsoft.com/office/drawing/2014/main" id="{8D2BE460-960E-38EF-1961-897C129D85F0}"/>
                  </a:ext>
                </a:extLst>
              </p:cNvPr>
              <p:cNvSpPr/>
              <p:nvPr/>
            </p:nvSpPr>
            <p:spPr>
              <a:xfrm>
                <a:off x="3842951" y="2929166"/>
                <a:ext cx="4176583" cy="646331"/>
              </a:xfrm>
              <a:prstGeom prst="rect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70" name="Rettangolo 69">
                <a:extLst>
                  <a:ext uri="{FF2B5EF4-FFF2-40B4-BE49-F238E27FC236}">
                    <a16:creationId xmlns:a16="http://schemas.microsoft.com/office/drawing/2014/main" id="{59904A2F-A108-31ED-1A83-0745E8BC6103}"/>
                  </a:ext>
                </a:extLst>
              </p:cNvPr>
              <p:cNvSpPr/>
              <p:nvPr/>
            </p:nvSpPr>
            <p:spPr>
              <a:xfrm>
                <a:off x="8082115" y="2882099"/>
                <a:ext cx="1185453" cy="6933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71" name="Immagine 70">
                <a:extLst>
                  <a:ext uri="{FF2B5EF4-FFF2-40B4-BE49-F238E27FC236}">
                    <a16:creationId xmlns:a16="http://schemas.microsoft.com/office/drawing/2014/main" id="{FABA2912-4A6C-41A4-B418-F54AF706D9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754" r="2356"/>
              <a:stretch/>
            </p:blipFill>
            <p:spPr>
              <a:xfrm>
                <a:off x="8082115" y="2944548"/>
                <a:ext cx="1046176" cy="646330"/>
              </a:xfrm>
              <a:prstGeom prst="rect">
                <a:avLst/>
              </a:prstGeom>
            </p:spPr>
          </p:pic>
          <p:sp>
            <p:nvSpPr>
              <p:cNvPr id="72" name="Rettangolo 71">
                <a:extLst>
                  <a:ext uri="{FF2B5EF4-FFF2-40B4-BE49-F238E27FC236}">
                    <a16:creationId xmlns:a16="http://schemas.microsoft.com/office/drawing/2014/main" id="{67A07BD9-4AD7-7C6C-99A1-E99CA660D12D}"/>
                  </a:ext>
                </a:extLst>
              </p:cNvPr>
              <p:cNvSpPr/>
              <p:nvPr/>
            </p:nvSpPr>
            <p:spPr>
              <a:xfrm>
                <a:off x="9212860" y="2929141"/>
                <a:ext cx="1415717" cy="6933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34701C05-6793-6E51-0C5E-13270E9F8D7C}"/>
                </a:ext>
              </a:extLst>
            </p:cNvPr>
            <p:cNvSpPr/>
            <p:nvPr/>
          </p:nvSpPr>
          <p:spPr>
            <a:xfrm>
              <a:off x="8206906" y="2947937"/>
              <a:ext cx="803451" cy="646331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B48A157B-9B4C-7677-1F9F-DFEF0ACE23BE}"/>
              </a:ext>
            </a:extLst>
          </p:cNvPr>
          <p:cNvSpPr txBox="1"/>
          <p:nvPr/>
        </p:nvSpPr>
        <p:spPr>
          <a:xfrm>
            <a:off x="5283408" y="2467501"/>
            <a:ext cx="1605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</a:t>
            </a:r>
            <a:r>
              <a:rPr lang="it-IT" sz="2400" b="1" i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</a:t>
            </a:r>
            <a:endParaRPr lang="it-IT" sz="2400" b="1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297FC81A-FAA5-C8E5-FD34-874689420B33}"/>
              </a:ext>
            </a:extLst>
          </p:cNvPr>
          <p:cNvSpPr txBox="1"/>
          <p:nvPr/>
        </p:nvSpPr>
        <p:spPr>
          <a:xfrm>
            <a:off x="547086" y="4427258"/>
            <a:ext cx="5213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endParaRPr lang="it-IT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rappresentano la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somma cumulata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delle ricompense.</a:t>
            </a:r>
          </a:p>
        </p:txBody>
      </p:sp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5" y="888175"/>
            <a:ext cx="590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Training: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funzioni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di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perdita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668895" y="1562577"/>
            <a:ext cx="10995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L’obiettivo del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 quello di minimizzare le </a:t>
            </a:r>
            <a:r>
              <a:rPr lang="it-IT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funzioni di perdita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all’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al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44738CF-7F40-C921-3997-E428765F804F}"/>
              </a:ext>
            </a:extLst>
          </p:cNvPr>
          <p:cNvSpPr txBox="1"/>
          <p:nvPr/>
        </p:nvSpPr>
        <p:spPr>
          <a:xfrm>
            <a:off x="4885536" y="2487248"/>
            <a:ext cx="1605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</a:t>
            </a:r>
            <a:r>
              <a:rPr lang="it-IT" sz="2400" b="1" i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endParaRPr lang="it-IT" sz="2400" b="1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6EE7DF0-303C-22CC-EC88-A665C41E64ED}"/>
              </a:ext>
            </a:extLst>
          </p:cNvPr>
          <p:cNvSpPr txBox="1"/>
          <p:nvPr/>
        </p:nvSpPr>
        <p:spPr>
          <a:xfrm>
            <a:off x="263120" y="5162666"/>
            <a:ext cx="48617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</a:t>
            </a:r>
          </a:p>
          <a:p>
            <a:pPr algn="just"/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rappresenta la probabilità di fare un’azione ora (con una politica aggiornata) rispetto a prima.</a:t>
            </a:r>
            <a:endParaRPr lang="it-IT" b="1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2F32F50-A694-834D-44DF-F73AEBBB69DE}"/>
              </a:ext>
            </a:extLst>
          </p:cNvPr>
          <p:cNvSpPr txBox="1"/>
          <p:nvPr/>
        </p:nvSpPr>
        <p:spPr>
          <a:xfrm>
            <a:off x="6029094" y="5157717"/>
            <a:ext cx="6162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it-IT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misurano quanto sia positivo o negativo intraprendere un’azione specifica (a) in un particolare stato 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rispetto al valor medio dell’azione in quello stato.</a:t>
            </a: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70204668-F17C-1E60-CC49-4DB54A408728}"/>
              </a:ext>
            </a:extLst>
          </p:cNvPr>
          <p:cNvGrpSpPr/>
          <p:nvPr/>
        </p:nvGrpSpPr>
        <p:grpSpPr>
          <a:xfrm>
            <a:off x="1464882" y="4083639"/>
            <a:ext cx="2458251" cy="868416"/>
            <a:chOff x="296673" y="3791770"/>
            <a:chExt cx="2458251" cy="868416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1077CA2-F546-A8EF-D6DB-4C5E0CA25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673" y="3791770"/>
              <a:ext cx="2352616" cy="868415"/>
            </a:xfrm>
            <a:prstGeom prst="rect">
              <a:avLst/>
            </a:prstGeom>
          </p:spPr>
        </p:pic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95965232-22D2-7DEB-C0FC-18DFC88FFF71}"/>
                </a:ext>
              </a:extLst>
            </p:cNvPr>
            <p:cNvSpPr/>
            <p:nvPr/>
          </p:nvSpPr>
          <p:spPr>
            <a:xfrm>
              <a:off x="296673" y="3791770"/>
              <a:ext cx="2458251" cy="868416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01398343-13A4-4D0D-68BC-12D8AD26D35F}"/>
              </a:ext>
            </a:extLst>
          </p:cNvPr>
          <p:cNvGrpSpPr/>
          <p:nvPr/>
        </p:nvGrpSpPr>
        <p:grpSpPr>
          <a:xfrm>
            <a:off x="7350692" y="3815149"/>
            <a:ext cx="3216172" cy="1295672"/>
            <a:chOff x="157220" y="4893108"/>
            <a:chExt cx="3216172" cy="1295672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BA852F48-99D7-730B-6C45-927E84B97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0995"/>
            <a:stretch/>
          </p:blipFill>
          <p:spPr>
            <a:xfrm>
              <a:off x="157220" y="5595806"/>
              <a:ext cx="3216172" cy="531899"/>
            </a:xfrm>
            <a:prstGeom prst="rect">
              <a:avLst/>
            </a:prstGeom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2A997D70-E8A3-48A0-9DE0-D52CCC121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351" r="17598" b="37019"/>
            <a:stretch/>
          </p:blipFill>
          <p:spPr>
            <a:xfrm>
              <a:off x="157221" y="4930353"/>
              <a:ext cx="1937766" cy="807887"/>
            </a:xfrm>
            <a:prstGeom prst="rect">
              <a:avLst/>
            </a:prstGeom>
          </p:spPr>
        </p:pic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1415060C-F0E4-F73E-6480-75A7482E5B38}"/>
                </a:ext>
              </a:extLst>
            </p:cNvPr>
            <p:cNvSpPr/>
            <p:nvPr/>
          </p:nvSpPr>
          <p:spPr>
            <a:xfrm>
              <a:off x="157222" y="4893108"/>
              <a:ext cx="3216170" cy="129567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81F19C3-DC54-F2E6-C6EE-D6DD843237D4}"/>
              </a:ext>
            </a:extLst>
          </p:cNvPr>
          <p:cNvGrpSpPr/>
          <p:nvPr/>
        </p:nvGrpSpPr>
        <p:grpSpPr>
          <a:xfrm>
            <a:off x="1767075" y="2966372"/>
            <a:ext cx="8417346" cy="559460"/>
            <a:chOff x="1957863" y="3016149"/>
            <a:chExt cx="8417346" cy="559460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8E910F7-FFBB-7B47-628C-AAB43EBA7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57863" y="3016149"/>
              <a:ext cx="8417346" cy="559460"/>
            </a:xfrm>
            <a:prstGeom prst="rect">
              <a:avLst/>
            </a:prstGeom>
          </p:spPr>
        </p:pic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2BC6830C-3460-20B0-D982-5D8905ADA6D7}"/>
                </a:ext>
              </a:extLst>
            </p:cNvPr>
            <p:cNvSpPr/>
            <p:nvPr/>
          </p:nvSpPr>
          <p:spPr>
            <a:xfrm>
              <a:off x="4712677" y="3066584"/>
              <a:ext cx="715107" cy="509025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C8E08C7D-93D0-4149-15A9-01C8C4B24B6A}"/>
                </a:ext>
              </a:extLst>
            </p:cNvPr>
            <p:cNvSpPr/>
            <p:nvPr/>
          </p:nvSpPr>
          <p:spPr>
            <a:xfrm>
              <a:off x="5636212" y="3066584"/>
              <a:ext cx="392882" cy="5090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17525ECA-E50B-3D2C-3EF7-655425FE1B0D}"/>
                </a:ext>
              </a:extLst>
            </p:cNvPr>
            <p:cNvSpPr/>
            <p:nvPr/>
          </p:nvSpPr>
          <p:spPr>
            <a:xfrm>
              <a:off x="6826741" y="3065709"/>
              <a:ext cx="715107" cy="509025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B6635C35-3328-FE2B-63B8-8B1F962D40EB}"/>
                </a:ext>
              </a:extLst>
            </p:cNvPr>
            <p:cNvSpPr/>
            <p:nvPr/>
          </p:nvSpPr>
          <p:spPr>
            <a:xfrm>
              <a:off x="9737742" y="3063819"/>
              <a:ext cx="392882" cy="5090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44" name="Immagine 43">
            <a:extLst>
              <a:ext uri="{FF2B5EF4-FFF2-40B4-BE49-F238E27FC236}">
                <a16:creationId xmlns:a16="http://schemas.microsoft.com/office/drawing/2014/main" id="{F8F2596C-FA93-1AB9-6CEC-727DD8EA96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4627" y="4329939"/>
            <a:ext cx="1303600" cy="375813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D2B87E8B-F388-8040-8404-D768BAF77F67}"/>
              </a:ext>
            </a:extLst>
          </p:cNvPr>
          <p:cNvSpPr txBox="1"/>
          <p:nvPr/>
        </p:nvSpPr>
        <p:spPr>
          <a:xfrm>
            <a:off x="5082650" y="4664982"/>
            <a:ext cx="112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Clip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FC95CEA2-8DD0-92A8-19D1-9334E2AF218B}"/>
              </a:ext>
            </a:extLst>
          </p:cNvPr>
          <p:cNvSpPr txBox="1"/>
          <p:nvPr/>
        </p:nvSpPr>
        <p:spPr>
          <a:xfrm>
            <a:off x="404983" y="5652224"/>
            <a:ext cx="11523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(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Squared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rappresenta l’errore quadratico medio ovvero la misura di quanto si discosta una linea di regressione da un insieme di punti dati. 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F533FD7-4AB9-9108-C2B2-F09FEB0AFF75}"/>
              </a:ext>
            </a:extLst>
          </p:cNvPr>
          <p:cNvSpPr txBox="1"/>
          <p:nvPr/>
        </p:nvSpPr>
        <p:spPr>
          <a:xfrm>
            <a:off x="7073700" y="4418606"/>
            <a:ext cx="50769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lang="it-IT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it-IT" sz="1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politica che stima la </a:t>
            </a:r>
            <a:r>
              <a:rPr lang="it-IT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ricompensa cumulativa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prevista da quello stato.</a:t>
            </a:r>
            <a:endParaRPr lang="it-IT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AC7E1A5D-1DBB-E4DC-8CDD-03A47F34EB7F}"/>
              </a:ext>
            </a:extLst>
          </p:cNvPr>
          <p:cNvCxnSpPr>
            <a:cxnSpLocks/>
          </p:cNvCxnSpPr>
          <p:nvPr/>
        </p:nvCxnSpPr>
        <p:spPr>
          <a:xfrm flipH="1">
            <a:off x="3517160" y="3671577"/>
            <a:ext cx="929970" cy="747029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35E1DE6C-BA77-79E7-B3A3-075D803C46CD}"/>
              </a:ext>
            </a:extLst>
          </p:cNvPr>
          <p:cNvCxnSpPr>
            <a:cxnSpLocks/>
          </p:cNvCxnSpPr>
          <p:nvPr/>
        </p:nvCxnSpPr>
        <p:spPr>
          <a:xfrm>
            <a:off x="8674841" y="3700655"/>
            <a:ext cx="816400" cy="71795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8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2" grpId="0"/>
      <p:bldP spid="2" grpId="1"/>
      <p:bldP spid="26" grpId="0"/>
      <p:bldP spid="26" grpId="1"/>
      <p:bldP spid="28" grpId="0"/>
      <p:bldP spid="28" grpId="1"/>
      <p:bldP spid="46" grpId="0"/>
      <p:bldP spid="46" grpId="1"/>
      <p:bldP spid="62" grpId="0"/>
      <p:bldP spid="6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382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Training: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scenari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668896" y="1568133"/>
            <a:ext cx="54271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training è stato eseguito con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singolo robot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i seguenti due scenari: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ADF129-F460-88E3-CA8A-9B8D1C9AC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299" y="3429000"/>
            <a:ext cx="2835575" cy="269044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563ACB0-395B-361C-35AA-31C10AB1BB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2"/>
          <a:stretch/>
        </p:blipFill>
        <p:spPr>
          <a:xfrm>
            <a:off x="6674511" y="3428999"/>
            <a:ext cx="3723190" cy="269044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820A06-E58E-B615-4FF8-3FDE882B432F}"/>
              </a:ext>
            </a:extLst>
          </p:cNvPr>
          <p:cNvSpPr txBox="1"/>
          <p:nvPr/>
        </p:nvSpPr>
        <p:spPr>
          <a:xfrm>
            <a:off x="878612" y="2873466"/>
            <a:ext cx="4666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senza ostacoli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randomico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037C352-F409-7670-8E35-7BDF181865DC}"/>
              </a:ext>
            </a:extLst>
          </p:cNvPr>
          <p:cNvSpPr txBox="1"/>
          <p:nvPr/>
        </p:nvSpPr>
        <p:spPr>
          <a:xfrm>
            <a:off x="6247810" y="2861347"/>
            <a:ext cx="4577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ostacoli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randomico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46733B0-ECC7-5ECD-051D-8C0684B5D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271" y="829324"/>
            <a:ext cx="4761833" cy="204414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59BA227-7BA3-F1B9-3100-A2694FB69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03" r="1"/>
          <a:stretch/>
        </p:blipFill>
        <p:spPr>
          <a:xfrm>
            <a:off x="6674511" y="3427418"/>
            <a:ext cx="3837179" cy="269360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7862BA1-A7F6-68D6-7D51-4E38E709AB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4511" y="3424962"/>
            <a:ext cx="3907416" cy="2690447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3942882-7772-4EC3-4FC7-FDE8B2186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4299" y="3428999"/>
            <a:ext cx="2835575" cy="26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4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1CBD242E-E581-77FA-EC83-2BA8F86F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360" y="929036"/>
            <a:ext cx="3504078" cy="2628059"/>
          </a:xfrm>
          <a:prstGeom prst="rect">
            <a:avLst/>
          </a:prstGeom>
        </p:spPr>
      </p:pic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382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Training: loss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4997F63-C249-A73F-5752-878E2C9E6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3360" y="3606048"/>
            <a:ext cx="3504078" cy="262805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E04B20A-C1FF-46AE-FF3D-EA04221A5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615" y="3597956"/>
            <a:ext cx="3504078" cy="262805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82B2BB8-1603-1D21-3D2E-071ADCF104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1615" y="929036"/>
            <a:ext cx="3504079" cy="262805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40CBD0C-16C0-EE18-887C-C50E68B3C97C}"/>
              </a:ext>
            </a:extLst>
          </p:cNvPr>
          <p:cNvSpPr txBox="1"/>
          <p:nvPr/>
        </p:nvSpPr>
        <p:spPr>
          <a:xfrm>
            <a:off x="659972" y="1858832"/>
            <a:ext cx="33895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Vengono ora mostrate le funzioni di perdita di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i due scenari: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senza ostacoli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ostacoli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81ADC22-6528-1F7A-CBD8-7DEC3A04F96E}"/>
              </a:ext>
            </a:extLst>
          </p:cNvPr>
          <p:cNvSpPr/>
          <p:nvPr/>
        </p:nvSpPr>
        <p:spPr>
          <a:xfrm>
            <a:off x="4583875" y="807887"/>
            <a:ext cx="3411818" cy="549841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5D02F3A-4C6B-8E60-4A59-2B6D21561BE2}"/>
              </a:ext>
            </a:extLst>
          </p:cNvPr>
          <p:cNvSpPr/>
          <p:nvPr/>
        </p:nvSpPr>
        <p:spPr>
          <a:xfrm>
            <a:off x="8633361" y="807887"/>
            <a:ext cx="3411818" cy="549841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928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618B8F64-DF12-5604-1DE8-6E46AFBE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618" y="2220356"/>
            <a:ext cx="3561304" cy="267097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DDF9731-B83D-59F1-511A-E9E4D08BB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75" y="3555845"/>
            <a:ext cx="3561304" cy="267097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F421C08-FAB6-B7C9-931F-8793D869B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234" y="888175"/>
            <a:ext cx="3556894" cy="2667670"/>
          </a:xfrm>
          <a:prstGeom prst="rect">
            <a:avLst/>
          </a:prstGeom>
        </p:spPr>
      </p:pic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382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Training: goal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40CBD0C-16C0-EE18-887C-C50E68B3C97C}"/>
              </a:ext>
            </a:extLst>
          </p:cNvPr>
          <p:cNvSpPr txBox="1"/>
          <p:nvPr/>
        </p:nvSpPr>
        <p:spPr>
          <a:xfrm>
            <a:off x="659971" y="1858832"/>
            <a:ext cx="35094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Vengono ora mostrati il numero di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raggiunti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(tasso del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64,2%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il primo caso e del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nel secondo caso) e il numero di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collisioni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avvenute (tasso del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7,8%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per i due scenari: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senza ostacoli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ostacoli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81ADC22-6528-1F7A-CBD8-7DEC3A04F96E}"/>
              </a:ext>
            </a:extLst>
          </p:cNvPr>
          <p:cNvSpPr/>
          <p:nvPr/>
        </p:nvSpPr>
        <p:spPr>
          <a:xfrm>
            <a:off x="8633361" y="817467"/>
            <a:ext cx="3411818" cy="549841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5D02F3A-4C6B-8E60-4A59-2B6D21561BE2}"/>
              </a:ext>
            </a:extLst>
          </p:cNvPr>
          <p:cNvSpPr/>
          <p:nvPr/>
        </p:nvSpPr>
        <p:spPr>
          <a:xfrm>
            <a:off x="4594699" y="817467"/>
            <a:ext cx="3411818" cy="549841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9106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382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Training: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risultati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1258225" y="2151699"/>
            <a:ext cx="3167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senza ostacoli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A25F05F-81F2-5E3E-BB1D-1BF682F9B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256" y="2761700"/>
            <a:ext cx="4687905" cy="351592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F439F48-72F7-0287-B24C-B7B5881D9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963" y="2761701"/>
            <a:ext cx="4687905" cy="351592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DB2927C-CD3D-6706-9C2F-42D332043F61}"/>
              </a:ext>
            </a:extLst>
          </p:cNvPr>
          <p:cNvSpPr txBox="1"/>
          <p:nvPr/>
        </p:nvSpPr>
        <p:spPr>
          <a:xfrm>
            <a:off x="7125111" y="2151699"/>
            <a:ext cx="3167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ostacoli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065A4AD-E5CA-E282-5C5F-F387E47A12B2}"/>
              </a:ext>
            </a:extLst>
          </p:cNvPr>
          <p:cNvSpPr txBox="1"/>
          <p:nvPr/>
        </p:nvSpPr>
        <p:spPr>
          <a:xfrm>
            <a:off x="4491616" y="857281"/>
            <a:ext cx="7574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training è stato eseguito per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 episodi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 entrambi gli scenari: i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 migliori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sono stati ottenuti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all’episodio 1000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il primo caso e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1641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il secondo.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61CAA35-0422-4F09-5995-8828018CF253}"/>
              </a:ext>
            </a:extLst>
          </p:cNvPr>
          <p:cNvSpPr txBox="1"/>
          <p:nvPr/>
        </p:nvSpPr>
        <p:spPr>
          <a:xfrm>
            <a:off x="4781359" y="2732074"/>
            <a:ext cx="80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24.8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F199C68A-7D4E-A651-5D73-F1BFDB028001}"/>
              </a:ext>
            </a:extLst>
          </p:cNvPr>
          <p:cNvSpPr/>
          <p:nvPr/>
        </p:nvSpPr>
        <p:spPr>
          <a:xfrm>
            <a:off x="4675182" y="2962906"/>
            <a:ext cx="106177" cy="10101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EE9A0AE-EED9-985D-B4AE-D7B9AF852510}"/>
              </a:ext>
            </a:extLst>
          </p:cNvPr>
          <p:cNvSpPr txBox="1"/>
          <p:nvPr/>
        </p:nvSpPr>
        <p:spPr>
          <a:xfrm>
            <a:off x="10572878" y="2734319"/>
            <a:ext cx="809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26.4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D9D85D31-1578-A4DD-8D3B-2E6C27561095}"/>
              </a:ext>
            </a:extLst>
          </p:cNvPr>
          <p:cNvSpPr/>
          <p:nvPr/>
        </p:nvSpPr>
        <p:spPr>
          <a:xfrm>
            <a:off x="10466701" y="2962906"/>
            <a:ext cx="106177" cy="10101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98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3728426" y="2767280"/>
            <a:ext cx="4735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TESTING</a:t>
            </a:r>
            <a:endParaRPr lang="it-IT" sz="8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189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-103893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7" y="888175"/>
            <a:ext cx="3289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Testing: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scenari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668895" y="1568133"/>
            <a:ext cx="6489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testing è stato eseguito in due modalità differenti: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F1A29E8-1D98-996F-93F6-40CDE998A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94" y="3103954"/>
            <a:ext cx="1384300" cy="17653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E1E746F-997C-26AF-6BD5-68397CE55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0906" y="1187124"/>
            <a:ext cx="1384300" cy="1765300"/>
          </a:xfrm>
          <a:prstGeom prst="rect">
            <a:avLst/>
          </a:prstGeom>
        </p:spPr>
      </p:pic>
      <p:graphicFrame>
        <p:nvGraphicFramePr>
          <p:cNvPr id="29" name="Diagramma 28">
            <a:extLst>
              <a:ext uri="{FF2B5EF4-FFF2-40B4-BE49-F238E27FC236}">
                <a16:creationId xmlns:a16="http://schemas.microsoft.com/office/drawing/2014/main" id="{A5D77244-45C5-564F-3F3E-1AE041A8C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244142"/>
              </p:ext>
            </p:extLst>
          </p:nvPr>
        </p:nvGraphicFramePr>
        <p:xfrm>
          <a:off x="2032000" y="2350288"/>
          <a:ext cx="8128000" cy="3076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1FB2CAF1-1954-704C-944F-3BFD7C1541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0906" y="2682836"/>
            <a:ext cx="1384300" cy="17653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BB1C646-DBB9-DA77-DA15-0D90D89865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40906" y="4278656"/>
            <a:ext cx="1384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3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7" y="888175"/>
            <a:ext cx="3380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Testing: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scenari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668896" y="1568133"/>
            <a:ext cx="5170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testing è stato eseguito con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singolo robot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i seguenti due scenari: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820A06-E58E-B615-4FF8-3FDE882B432F}"/>
              </a:ext>
            </a:extLst>
          </p:cNvPr>
          <p:cNvSpPr txBox="1"/>
          <p:nvPr/>
        </p:nvSpPr>
        <p:spPr>
          <a:xfrm>
            <a:off x="878612" y="2873466"/>
            <a:ext cx="4666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senza ostacoli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randomico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037C352-F409-7670-8E35-7BDF181865DC}"/>
              </a:ext>
            </a:extLst>
          </p:cNvPr>
          <p:cNvSpPr txBox="1"/>
          <p:nvPr/>
        </p:nvSpPr>
        <p:spPr>
          <a:xfrm>
            <a:off x="6247810" y="2861347"/>
            <a:ext cx="4577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ostacoli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randomico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2D3912A1-6663-7909-15BC-34A3A1677ADB}"/>
              </a:ext>
            </a:extLst>
          </p:cNvPr>
          <p:cNvGrpSpPr/>
          <p:nvPr/>
        </p:nvGrpSpPr>
        <p:grpSpPr>
          <a:xfrm>
            <a:off x="668896" y="47600"/>
            <a:ext cx="2440064" cy="548640"/>
            <a:chOff x="39" y="11295"/>
            <a:chExt cx="3798093" cy="12096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42AB0E7-6350-4C5C-B93E-437C643F300D}"/>
                </a:ext>
              </a:extLst>
            </p:cNvPr>
            <p:cNvSpPr/>
            <p:nvPr/>
          </p:nvSpPr>
          <p:spPr>
            <a:xfrm>
              <a:off x="39" y="11295"/>
              <a:ext cx="3798093" cy="1209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sp3d prstMaterial="plastic">
              <a:bevelT w="127000" h="25400" prst="relaxedInset"/>
            </a:sp3d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9BAD53F-3061-C5D1-4B0B-EA2A18360C18}"/>
                </a:ext>
              </a:extLst>
            </p:cNvPr>
            <p:cNvSpPr txBox="1"/>
            <p:nvPr/>
          </p:nvSpPr>
          <p:spPr>
            <a:xfrm>
              <a:off x="39" y="11295"/>
              <a:ext cx="3798093" cy="1209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Singolo Robot</a:t>
              </a:r>
              <a:endParaRPr lang="it-IT" sz="2400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ABF156B8-9652-0C40-A1D8-CF00E54E2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299" y="3429000"/>
            <a:ext cx="2835575" cy="269044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126ED20-A2D8-5859-6747-2B71F5200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4298" y="3429000"/>
            <a:ext cx="2835575" cy="269044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17BF49C-0F00-92C2-C9F7-874172170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946" y="3429000"/>
            <a:ext cx="3143516" cy="26904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0A25596-1114-1B92-2553-EA289D91C0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946" y="3429000"/>
            <a:ext cx="3143516" cy="269044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B97B9FE-F938-2333-5F01-3CA3101500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1905" y="837696"/>
            <a:ext cx="4111198" cy="20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2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4" name="CasellaDiTesto 3">
            <a:extLst>
              <a:ext uri="{FF2B5EF4-FFF2-40B4-BE49-F238E27FC236}">
                <a16:creationId xmlns:a16="http://schemas.microsoft.com/office/drawing/2014/main" id="{FEED855C-5E45-4046-9B39-9363A01957C1}"/>
              </a:ext>
            </a:extLst>
          </p:cNvPr>
          <p:cNvSpPr txBox="1"/>
          <p:nvPr/>
        </p:nvSpPr>
        <p:spPr>
          <a:xfrm>
            <a:off x="668896" y="2316005"/>
            <a:ext cx="1081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la simulazione dell’algoritmo è stato utilizzato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PyBullet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un modulo Python per</a:t>
            </a:r>
          </a:p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simulazioni in ambito robotico e dell’apprendimento automatico, con particolare attenzione al trasferimento da simulazione a realtà.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A4C187-00FD-0B2B-DAA8-352A49207E7B}"/>
              </a:ext>
            </a:extLst>
          </p:cNvPr>
          <p:cNvSpPr txBox="1"/>
          <p:nvPr/>
        </p:nvSpPr>
        <p:spPr>
          <a:xfrm>
            <a:off x="668896" y="3767260"/>
            <a:ext cx="108155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Vantaggi: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Essendo un modulo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poterlo utilizzare basta installarlo tramite il comando </a:t>
            </a:r>
            <a:r>
              <a:rPr lang="it-IT" sz="2400" i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  <a:r>
              <a:rPr lang="it-IT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i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it-IT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i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pybullet</a:t>
            </a:r>
            <a:r>
              <a:rPr lang="it-IT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Utilizzabile su qualsiasi sistema operativo (Windows/Mac/Linux);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Necessita solamente dell’</a:t>
            </a:r>
            <a:r>
              <a:rPr lang="it-IT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URDF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robot/veicolo e l’</a:t>
            </a:r>
            <a:r>
              <a:rPr lang="it-IT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SDF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il tracciato.</a:t>
            </a:r>
          </a:p>
          <a:p>
            <a:pPr algn="just"/>
            <a:endParaRPr lang="it-IT" sz="2400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ED35F18-1BF6-FCDB-13CD-786C1137E460}"/>
              </a:ext>
            </a:extLst>
          </p:cNvPr>
          <p:cNvGrpSpPr/>
          <p:nvPr/>
        </p:nvGrpSpPr>
        <p:grpSpPr>
          <a:xfrm>
            <a:off x="-131978" y="830086"/>
            <a:ext cx="7064680" cy="837934"/>
            <a:chOff x="752110" y="541866"/>
            <a:chExt cx="4587291" cy="1083733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0710C9B-80D9-8938-0E85-9F99C9C24344}"/>
                </a:ext>
              </a:extLst>
            </p:cNvPr>
            <p:cNvSpPr/>
            <p:nvPr/>
          </p:nvSpPr>
          <p:spPr>
            <a:xfrm>
              <a:off x="1316842" y="541866"/>
              <a:ext cx="3610722" cy="10837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B712C53-8AD0-1789-0C94-E7EDAB7E36F2}"/>
                </a:ext>
              </a:extLst>
            </p:cNvPr>
            <p:cNvSpPr txBox="1"/>
            <p:nvPr/>
          </p:nvSpPr>
          <p:spPr>
            <a:xfrm>
              <a:off x="752110" y="541866"/>
              <a:ext cx="4587291" cy="1083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000" kern="1200" dirty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Ambiente di simulazione: </a:t>
              </a:r>
              <a:r>
                <a:rPr lang="it-IT" sz="3000" kern="1200" dirty="0" err="1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PyBullet</a:t>
              </a:r>
              <a:endParaRPr lang="it-IT" sz="3000" kern="1200" dirty="0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8A60B319-9243-1BD0-3707-CEE91B8F0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320" y="830086"/>
            <a:ext cx="2234488" cy="83793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7AD945-0E58-5554-9B2E-F57A991C05D7}"/>
              </a:ext>
            </a:extLst>
          </p:cNvPr>
          <p:cNvSpPr txBox="1"/>
          <p:nvPr/>
        </p:nvSpPr>
        <p:spPr>
          <a:xfrm>
            <a:off x="9188772" y="1029467"/>
            <a:ext cx="2234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i="0" u="none" strike="noStrike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https://pybullet.org</a:t>
            </a:r>
            <a:endParaRPr lang="it-IT" u="none" strike="noStrike" dirty="0">
              <a:solidFill>
                <a:srgbClr val="681DA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1929487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1059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Testing: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risultati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it-IT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senza ostacoli con</a:t>
            </a:r>
            <a:r>
              <a:rPr lang="it-IT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randomico</a:t>
            </a:r>
            <a:endParaRPr lang="it-IT" sz="3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2D3912A1-6663-7909-15BC-34A3A1677ADB}"/>
              </a:ext>
            </a:extLst>
          </p:cNvPr>
          <p:cNvGrpSpPr/>
          <p:nvPr/>
        </p:nvGrpSpPr>
        <p:grpSpPr>
          <a:xfrm>
            <a:off x="668896" y="47600"/>
            <a:ext cx="2440064" cy="548640"/>
            <a:chOff x="39" y="11295"/>
            <a:chExt cx="3798093" cy="12096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42AB0E7-6350-4C5C-B93E-437C643F300D}"/>
                </a:ext>
              </a:extLst>
            </p:cNvPr>
            <p:cNvSpPr/>
            <p:nvPr/>
          </p:nvSpPr>
          <p:spPr>
            <a:xfrm>
              <a:off x="39" y="11295"/>
              <a:ext cx="3798093" cy="1209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sp3d prstMaterial="plastic">
              <a:bevelT w="127000" h="25400" prst="relaxedInset"/>
            </a:sp3d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9BAD53F-3061-C5D1-4B0B-EA2A18360C18}"/>
                </a:ext>
              </a:extLst>
            </p:cNvPr>
            <p:cNvSpPr txBox="1"/>
            <p:nvPr/>
          </p:nvSpPr>
          <p:spPr>
            <a:xfrm>
              <a:off x="39" y="11295"/>
              <a:ext cx="3798093" cy="1209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Singolo Robot</a:t>
              </a:r>
              <a:endParaRPr lang="it-IT" sz="2400" kern="1200" dirty="0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2FAE5BE1-046F-CE24-D5D4-86B426012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2499" y="3298824"/>
            <a:ext cx="5841063" cy="845948"/>
          </a:xfrm>
          <a:prstGeom prst="rect">
            <a:avLst/>
          </a:prstGeom>
        </p:spPr>
      </p:pic>
      <p:pic>
        <p:nvPicPr>
          <p:cNvPr id="3" name="no_obstacle">
            <a:hlinkClick r:id="" action="ppaction://media"/>
            <a:extLst>
              <a:ext uri="{FF2B5EF4-FFF2-40B4-BE49-F238E27FC236}">
                <a16:creationId xmlns:a16="http://schemas.microsoft.com/office/drawing/2014/main" id="{9251B62B-7A4B-375C-7D08-258C1469C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1560" t="7091" r="21119" b="18846"/>
          <a:stretch/>
        </p:blipFill>
        <p:spPr>
          <a:xfrm>
            <a:off x="841453" y="1614794"/>
            <a:ext cx="4659086" cy="451492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4788AF-FB10-A712-F637-7B981D952C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413" y="2315138"/>
            <a:ext cx="3751093" cy="28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4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1015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Testing: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risultati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it-IT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ostacoli e con goal randomico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037C352-F409-7670-8E35-7BDF181865DC}"/>
              </a:ext>
            </a:extLst>
          </p:cNvPr>
          <p:cNvSpPr txBox="1"/>
          <p:nvPr/>
        </p:nvSpPr>
        <p:spPr>
          <a:xfrm>
            <a:off x="6247810" y="1589168"/>
            <a:ext cx="4577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2D3912A1-6663-7909-15BC-34A3A1677ADB}"/>
              </a:ext>
            </a:extLst>
          </p:cNvPr>
          <p:cNvGrpSpPr/>
          <p:nvPr/>
        </p:nvGrpSpPr>
        <p:grpSpPr>
          <a:xfrm>
            <a:off x="668896" y="47600"/>
            <a:ext cx="2440064" cy="548640"/>
            <a:chOff x="39" y="11295"/>
            <a:chExt cx="3798093" cy="12096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42AB0E7-6350-4C5C-B93E-437C643F300D}"/>
                </a:ext>
              </a:extLst>
            </p:cNvPr>
            <p:cNvSpPr/>
            <p:nvPr/>
          </p:nvSpPr>
          <p:spPr>
            <a:xfrm>
              <a:off x="39" y="11295"/>
              <a:ext cx="3798093" cy="1209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sp3d prstMaterial="plastic">
              <a:bevelT w="127000" h="25400" prst="relaxedInset"/>
            </a:sp3d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9BAD53F-3061-C5D1-4B0B-EA2A18360C18}"/>
                </a:ext>
              </a:extLst>
            </p:cNvPr>
            <p:cNvSpPr txBox="1"/>
            <p:nvPr/>
          </p:nvSpPr>
          <p:spPr>
            <a:xfrm>
              <a:off x="39" y="11295"/>
              <a:ext cx="3798093" cy="1209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Singolo Robot</a:t>
              </a:r>
              <a:endParaRPr lang="it-IT" sz="2400" kern="1200" dirty="0"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59EBAA1B-52AB-D9BE-CA21-C4DC7989E8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4800" y="5310053"/>
            <a:ext cx="6502400" cy="1016000"/>
          </a:xfrm>
          <a:prstGeom prst="rect">
            <a:avLst/>
          </a:prstGeom>
        </p:spPr>
      </p:pic>
      <p:pic>
        <p:nvPicPr>
          <p:cNvPr id="15" name="obstacle4">
            <a:hlinkClick r:id="" action="ppaction://media"/>
            <a:extLst>
              <a:ext uri="{FF2B5EF4-FFF2-40B4-BE49-F238E27FC236}">
                <a16:creationId xmlns:a16="http://schemas.microsoft.com/office/drawing/2014/main" id="{04DAB841-48B4-0B76-20FA-4AFBD43F91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7641" y="1534506"/>
            <a:ext cx="4919606" cy="3689704"/>
          </a:xfrm>
          <a:prstGeom prst="rect">
            <a:avLst/>
          </a:prstGeom>
        </p:spPr>
      </p:pic>
      <p:pic>
        <p:nvPicPr>
          <p:cNvPr id="17" name="obstacle5">
            <a:hlinkClick r:id="" action="ppaction://media"/>
            <a:extLst>
              <a:ext uri="{FF2B5EF4-FFF2-40B4-BE49-F238E27FC236}">
                <a16:creationId xmlns:a16="http://schemas.microsoft.com/office/drawing/2014/main" id="{F1F310C3-9F97-05E2-F53F-49060FAD1AD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54541" y="1534506"/>
            <a:ext cx="4919606" cy="368970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D8A83D4-A4E6-9781-6CA0-360FD9E931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413" y="2050353"/>
            <a:ext cx="3751093" cy="281332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8299C39-547D-AB99-B6A9-0E5ECC66FF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797" y="1972698"/>
            <a:ext cx="3751093" cy="28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5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7" y="888175"/>
            <a:ext cx="3380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Testing: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scenari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3C4EE5-A878-F0C8-D05C-4624A7ED9D91}"/>
              </a:ext>
            </a:extLst>
          </p:cNvPr>
          <p:cNvSpPr txBox="1"/>
          <p:nvPr/>
        </p:nvSpPr>
        <p:spPr>
          <a:xfrm>
            <a:off x="668896" y="1568133"/>
            <a:ext cx="60584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testing è stato eseguito con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 robot identici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 condividono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stessa politica,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i seguenti due scenari: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820A06-E58E-B615-4FF8-3FDE882B432F}"/>
              </a:ext>
            </a:extLst>
          </p:cNvPr>
          <p:cNvSpPr txBox="1"/>
          <p:nvPr/>
        </p:nvSpPr>
        <p:spPr>
          <a:xfrm>
            <a:off x="707792" y="2873466"/>
            <a:ext cx="5217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senza ostacoli </a:t>
            </a:r>
            <a:r>
              <a:rPr lang="it-IT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fissi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randomico</a:t>
            </a:r>
            <a:endParaRPr lang="it-IT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037C352-F409-7670-8E35-7BDF181865DC}"/>
              </a:ext>
            </a:extLst>
          </p:cNvPr>
          <p:cNvSpPr txBox="1"/>
          <p:nvPr/>
        </p:nvSpPr>
        <p:spPr>
          <a:xfrm>
            <a:off x="6342427" y="2873464"/>
            <a:ext cx="4577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ostacoli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randomico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DD1877C1-55BC-9577-0C48-BCDEEB578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639" y="854105"/>
            <a:ext cx="4096212" cy="2019361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41B2CDE8-75BB-B835-4B82-CD29C31C1EDB}"/>
              </a:ext>
            </a:extLst>
          </p:cNvPr>
          <p:cNvGrpSpPr/>
          <p:nvPr/>
        </p:nvGrpSpPr>
        <p:grpSpPr>
          <a:xfrm>
            <a:off x="668896" y="75603"/>
            <a:ext cx="2440065" cy="527077"/>
            <a:chOff x="4329866" y="11295"/>
            <a:chExt cx="3798093" cy="12096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D58506B-919B-A541-A2B7-E3A8BD75D13F}"/>
                </a:ext>
              </a:extLst>
            </p:cNvPr>
            <p:cNvSpPr/>
            <p:nvPr/>
          </p:nvSpPr>
          <p:spPr>
            <a:xfrm>
              <a:off x="4329866" y="11295"/>
              <a:ext cx="3798093" cy="12096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9800891"/>
                <a:satOff val="-40777"/>
                <a:lumOff val="9608"/>
                <a:alphaOff val="0"/>
              </a:schemeClr>
            </a:lnRef>
            <a:fillRef idx="3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2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3B3F4E35-7665-8322-69A4-2E1A2B42DF39}"/>
                </a:ext>
              </a:extLst>
            </p:cNvPr>
            <p:cNvSpPr txBox="1"/>
            <p:nvPr/>
          </p:nvSpPr>
          <p:spPr>
            <a:xfrm>
              <a:off x="4329866" y="11295"/>
              <a:ext cx="3798093" cy="1209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 Robot</a:t>
              </a:r>
              <a:endParaRPr lang="it-IT" sz="2400" kern="1200" dirty="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110A5421-AC1B-EFA1-E51B-CBF971A18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528" y="3335129"/>
            <a:ext cx="3373915" cy="295661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E5B4CE55-F06A-7025-DF0F-D19A7687A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12" y="3323012"/>
            <a:ext cx="3174418" cy="29687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39F8D653-C004-5869-2E1A-B62012F92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112" y="3335129"/>
            <a:ext cx="3250228" cy="29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7" y="888175"/>
            <a:ext cx="1109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Testing: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risultati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senza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ostacoli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fissi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con goal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randomico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1B2CDE8-75BB-B835-4B82-CD29C31C1EDB}"/>
              </a:ext>
            </a:extLst>
          </p:cNvPr>
          <p:cNvGrpSpPr/>
          <p:nvPr/>
        </p:nvGrpSpPr>
        <p:grpSpPr>
          <a:xfrm>
            <a:off x="668896" y="75603"/>
            <a:ext cx="2440065" cy="527077"/>
            <a:chOff x="4329866" y="11295"/>
            <a:chExt cx="3798093" cy="12096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D58506B-919B-A541-A2B7-E3A8BD75D13F}"/>
                </a:ext>
              </a:extLst>
            </p:cNvPr>
            <p:cNvSpPr/>
            <p:nvPr/>
          </p:nvSpPr>
          <p:spPr>
            <a:xfrm>
              <a:off x="4329866" y="11295"/>
              <a:ext cx="3798093" cy="12096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9800891"/>
                <a:satOff val="-40777"/>
                <a:lumOff val="9608"/>
                <a:alphaOff val="0"/>
              </a:schemeClr>
            </a:lnRef>
            <a:fillRef idx="3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2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3B3F4E35-7665-8322-69A4-2E1A2B42DF39}"/>
                </a:ext>
              </a:extLst>
            </p:cNvPr>
            <p:cNvSpPr txBox="1"/>
            <p:nvPr/>
          </p:nvSpPr>
          <p:spPr>
            <a:xfrm>
              <a:off x="4329866" y="11295"/>
              <a:ext cx="3798093" cy="1209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 Robot</a:t>
              </a:r>
              <a:endParaRPr lang="it-IT" sz="2400" kern="1200" dirty="0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3EE1976B-78ED-9D85-A1AD-F3B62C2777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3131" y="5047195"/>
            <a:ext cx="7205738" cy="1254285"/>
          </a:xfrm>
          <a:prstGeom prst="rect">
            <a:avLst/>
          </a:prstGeom>
        </p:spPr>
      </p:pic>
      <p:pic>
        <p:nvPicPr>
          <p:cNvPr id="2" name="no_obstacle">
            <a:hlinkClick r:id="" action="ppaction://media"/>
            <a:extLst>
              <a:ext uri="{FF2B5EF4-FFF2-40B4-BE49-F238E27FC236}">
                <a16:creationId xmlns:a16="http://schemas.microsoft.com/office/drawing/2014/main" id="{0883E74C-A663-2373-2B2D-617537854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24172" r="6812" b="25543"/>
          <a:stretch/>
        </p:blipFill>
        <p:spPr>
          <a:xfrm>
            <a:off x="3289483" y="1608223"/>
            <a:ext cx="5613036" cy="4541689"/>
          </a:xfrm>
          <a:prstGeom prst="rect">
            <a:avLst/>
          </a:prstGeom>
        </p:spPr>
      </p:pic>
      <p:pic>
        <p:nvPicPr>
          <p:cNvPr id="10" name="no_obstacle_rallentato">
            <a:hlinkClick r:id="" action="ppaction://media"/>
            <a:extLst>
              <a:ext uri="{FF2B5EF4-FFF2-40B4-BE49-F238E27FC236}">
                <a16:creationId xmlns:a16="http://schemas.microsoft.com/office/drawing/2014/main" id="{A760D894-8DA4-F0D1-B419-9334733CA65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2831.3916" end="45759.1566"/>
                </p14:media>
              </p:ext>
            </p:extLst>
          </p:nvPr>
        </p:nvPicPr>
        <p:blipFill rotWithShape="1">
          <a:blip r:embed="rId12"/>
          <a:srcRect l="38478" t="21176" r="31028" b="38479"/>
          <a:stretch/>
        </p:blipFill>
        <p:spPr>
          <a:xfrm>
            <a:off x="1252580" y="1637968"/>
            <a:ext cx="3265133" cy="3240019"/>
          </a:xfrm>
          <a:prstGeom prst="rect">
            <a:avLst/>
          </a:prstGeom>
        </p:spPr>
      </p:pic>
      <p:pic>
        <p:nvPicPr>
          <p:cNvPr id="12" name="no_obstacle_rallentato">
            <a:hlinkClick r:id="" action="ppaction://media"/>
            <a:extLst>
              <a:ext uri="{FF2B5EF4-FFF2-40B4-BE49-F238E27FC236}">
                <a16:creationId xmlns:a16="http://schemas.microsoft.com/office/drawing/2014/main" id="{3C13BDBF-1047-70D6-DB27-C4A7A27B647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48777.2464" end="28724.5829"/>
                </p14:media>
              </p:ext>
            </p:extLst>
          </p:nvPr>
        </p:nvPicPr>
        <p:blipFill rotWithShape="1">
          <a:blip r:embed="rId12"/>
          <a:srcRect l="39972" t="36289" r="32148" b="29177"/>
          <a:stretch/>
        </p:blipFill>
        <p:spPr>
          <a:xfrm>
            <a:off x="7674288" y="1638939"/>
            <a:ext cx="3458767" cy="321317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EC574F2-D635-61F0-583A-667F5A7E49B8}"/>
              </a:ext>
            </a:extLst>
          </p:cNvPr>
          <p:cNvSpPr txBox="1"/>
          <p:nvPr/>
        </p:nvSpPr>
        <p:spPr>
          <a:xfrm rot="18943282">
            <a:off x="1175560" y="2722427"/>
            <a:ext cx="337935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35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collisione evitata</a:t>
            </a:r>
            <a:endParaRPr lang="it-IT" sz="35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D10FE3-7EB3-27CC-D7C7-B9C36DF30A9C}"/>
              </a:ext>
            </a:extLst>
          </p:cNvPr>
          <p:cNvSpPr txBox="1"/>
          <p:nvPr/>
        </p:nvSpPr>
        <p:spPr>
          <a:xfrm rot="18943282">
            <a:off x="8337862" y="2723717"/>
            <a:ext cx="208944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collisione</a:t>
            </a:r>
            <a:endParaRPr lang="it-IT" sz="3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1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5" grpId="0"/>
      <p:bldP spid="1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1" name="CasellaDiTesto 3">
            <a:extLst>
              <a:ext uri="{FF2B5EF4-FFF2-40B4-BE49-F238E27FC236}">
                <a16:creationId xmlns:a16="http://schemas.microsoft.com/office/drawing/2014/main" id="{1EC72DEE-E434-45D6-9B72-5B9BAA3D70DD}"/>
              </a:ext>
            </a:extLst>
          </p:cNvPr>
          <p:cNvSpPr txBox="1"/>
          <p:nvPr/>
        </p:nvSpPr>
        <p:spPr>
          <a:xfrm>
            <a:off x="668896" y="888175"/>
            <a:ext cx="1014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Testing: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risultati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ostacoli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e con goal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randomico</a:t>
            </a:r>
            <a:endParaRPr lang="it-IT" sz="36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1B2CDE8-75BB-B835-4B82-CD29C31C1EDB}"/>
              </a:ext>
            </a:extLst>
          </p:cNvPr>
          <p:cNvGrpSpPr/>
          <p:nvPr/>
        </p:nvGrpSpPr>
        <p:grpSpPr>
          <a:xfrm>
            <a:off x="668896" y="75603"/>
            <a:ext cx="2440065" cy="527077"/>
            <a:chOff x="4329866" y="11295"/>
            <a:chExt cx="3798093" cy="12096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D58506B-919B-A541-A2B7-E3A8BD75D13F}"/>
                </a:ext>
              </a:extLst>
            </p:cNvPr>
            <p:cNvSpPr/>
            <p:nvPr/>
          </p:nvSpPr>
          <p:spPr>
            <a:xfrm>
              <a:off x="4329866" y="11295"/>
              <a:ext cx="3798093" cy="12096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9800891"/>
                <a:satOff val="-40777"/>
                <a:lumOff val="9608"/>
                <a:alphaOff val="0"/>
              </a:schemeClr>
            </a:lnRef>
            <a:fillRef idx="3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2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3B3F4E35-7665-8322-69A4-2E1A2B42DF39}"/>
                </a:ext>
              </a:extLst>
            </p:cNvPr>
            <p:cNvSpPr txBox="1"/>
            <p:nvPr/>
          </p:nvSpPr>
          <p:spPr>
            <a:xfrm>
              <a:off x="4329866" y="11295"/>
              <a:ext cx="3798093" cy="1209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 Robot</a:t>
              </a:r>
              <a:endParaRPr lang="it-IT" sz="2400" kern="1200" dirty="0"/>
            </a:p>
          </p:txBody>
        </p:sp>
      </p:grpSp>
      <p:pic>
        <p:nvPicPr>
          <p:cNvPr id="9" name="obstacle2">
            <a:hlinkClick r:id="" action="ppaction://media"/>
            <a:extLst>
              <a:ext uri="{FF2B5EF4-FFF2-40B4-BE49-F238E27FC236}">
                <a16:creationId xmlns:a16="http://schemas.microsoft.com/office/drawing/2014/main" id="{D171E767-919A-0F73-C997-DB0CCEEBC1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973.2966"/>
                </p14:media>
              </p:ext>
            </p:extLst>
          </p:nvPr>
        </p:nvPicPr>
        <p:blipFill rotWithShape="1">
          <a:blip r:embed="rId9"/>
          <a:srcRect r="16528"/>
          <a:stretch/>
        </p:blipFill>
        <p:spPr>
          <a:xfrm>
            <a:off x="6598661" y="1651222"/>
            <a:ext cx="4020062" cy="3612044"/>
          </a:xfrm>
          <a:prstGeom prst="rect">
            <a:avLst/>
          </a:prstGeom>
        </p:spPr>
      </p:pic>
      <p:pic>
        <p:nvPicPr>
          <p:cNvPr id="3" name="obstacle4">
            <a:hlinkClick r:id="" action="ppaction://media"/>
            <a:extLst>
              <a:ext uri="{FF2B5EF4-FFF2-40B4-BE49-F238E27FC236}">
                <a16:creationId xmlns:a16="http://schemas.microsoft.com/office/drawing/2014/main" id="{54B3B703-FA20-6AFC-B73B-9406FCA840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3528.8263"/>
                </p14:media>
              </p:ext>
            </p:extLst>
          </p:nvPr>
        </p:nvPicPr>
        <p:blipFill rotWithShape="1">
          <a:blip r:embed="rId10"/>
          <a:srcRect l="4921" t="6965" r="17533"/>
          <a:stretch/>
        </p:blipFill>
        <p:spPr>
          <a:xfrm>
            <a:off x="998908" y="1645993"/>
            <a:ext cx="4020062" cy="3617273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047D4FC7-D96A-327E-08EC-E099C500D6E6}"/>
              </a:ext>
            </a:extLst>
          </p:cNvPr>
          <p:cNvGrpSpPr/>
          <p:nvPr/>
        </p:nvGrpSpPr>
        <p:grpSpPr>
          <a:xfrm>
            <a:off x="5846834" y="5315307"/>
            <a:ext cx="5601551" cy="1033074"/>
            <a:chOff x="5846834" y="5315307"/>
            <a:chExt cx="5601551" cy="999164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F0965D0F-A7F7-511B-D948-F7137C1BE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53470"/>
            <a:stretch/>
          </p:blipFill>
          <p:spPr>
            <a:xfrm>
              <a:off x="5846834" y="5374753"/>
              <a:ext cx="5527313" cy="939718"/>
            </a:xfrm>
            <a:prstGeom prst="rect">
              <a:avLst/>
            </a:prstGeom>
          </p:spPr>
        </p:pic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D970C603-1009-8C54-29F0-FDA00A2C384D}"/>
                </a:ext>
              </a:extLst>
            </p:cNvPr>
            <p:cNvSpPr/>
            <p:nvPr/>
          </p:nvSpPr>
          <p:spPr>
            <a:xfrm>
              <a:off x="5921072" y="5315307"/>
              <a:ext cx="5527313" cy="6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6" name="Immagine 25">
            <a:extLst>
              <a:ext uri="{FF2B5EF4-FFF2-40B4-BE49-F238E27FC236}">
                <a16:creationId xmlns:a16="http://schemas.microsoft.com/office/drawing/2014/main" id="{C7D36400-CD28-DA5F-25B8-A6821B8538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196" y="5387617"/>
            <a:ext cx="5485652" cy="9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8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3D35B6A2-C43B-4A0D-47E8-77ABD3F8D4C4}"/>
              </a:ext>
            </a:extLst>
          </p:cNvPr>
          <p:cNvGrpSpPr/>
          <p:nvPr/>
        </p:nvGrpSpPr>
        <p:grpSpPr>
          <a:xfrm>
            <a:off x="694806" y="864104"/>
            <a:ext cx="3163210" cy="807888"/>
            <a:chOff x="1146048" y="2167466"/>
            <a:chExt cx="7186816" cy="1083733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1C6B2F5B-032D-2931-7AEA-5D15A51759CD}"/>
                </a:ext>
              </a:extLst>
            </p:cNvPr>
            <p:cNvSpPr/>
            <p:nvPr/>
          </p:nvSpPr>
          <p:spPr>
            <a:xfrm>
              <a:off x="1146048" y="2167466"/>
              <a:ext cx="6907174" cy="10837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79271"/>
                <a:satOff val="-8710"/>
                <a:lumOff val="-5883"/>
                <a:alphaOff val="0"/>
              </a:schemeClr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B5D6A99-9FCC-7A1E-975A-747DB599E1A8}"/>
                </a:ext>
              </a:extLst>
            </p:cNvPr>
            <p:cNvSpPr txBox="1"/>
            <p:nvPr/>
          </p:nvSpPr>
          <p:spPr>
            <a:xfrm>
              <a:off x="1425690" y="2167466"/>
              <a:ext cx="6907174" cy="1083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000" kern="1200" dirty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Veicolo</a:t>
              </a:r>
              <a:endParaRPr lang="it-IT" sz="3000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BF3C2902-A4E2-70DD-BF19-20EE11952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215" y="2058635"/>
            <a:ext cx="4396343" cy="3124445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07EDBB62-7D01-C8F4-1D11-A036E86081C5}"/>
              </a:ext>
            </a:extLst>
          </p:cNvPr>
          <p:cNvSpPr/>
          <p:nvPr/>
        </p:nvSpPr>
        <p:spPr>
          <a:xfrm>
            <a:off x="9531884" y="3156216"/>
            <a:ext cx="676406" cy="626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4C20970-9B80-A766-16B0-CC34C7BC2C74}"/>
              </a:ext>
            </a:extLst>
          </p:cNvPr>
          <p:cNvSpPr/>
          <p:nvPr/>
        </p:nvSpPr>
        <p:spPr>
          <a:xfrm rot="20024285">
            <a:off x="10935925" y="2062232"/>
            <a:ext cx="450254" cy="802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794C5B9-E279-F3B2-2957-DCC15E5FF574}"/>
              </a:ext>
            </a:extLst>
          </p:cNvPr>
          <p:cNvCxnSpPr>
            <a:cxnSpLocks/>
            <a:stCxn id="11" idx="4"/>
            <a:endCxn id="21" idx="0"/>
          </p:cNvCxnSpPr>
          <p:nvPr/>
        </p:nvCxnSpPr>
        <p:spPr>
          <a:xfrm flipH="1">
            <a:off x="9593142" y="3782518"/>
            <a:ext cx="276945" cy="17812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3">
            <a:extLst>
              <a:ext uri="{FF2B5EF4-FFF2-40B4-BE49-F238E27FC236}">
                <a16:creationId xmlns:a16="http://schemas.microsoft.com/office/drawing/2014/main" id="{5F6E80FF-9103-EDC7-8AC9-DAED5D429587}"/>
              </a:ext>
            </a:extLst>
          </p:cNvPr>
          <p:cNvSpPr txBox="1"/>
          <p:nvPr/>
        </p:nvSpPr>
        <p:spPr>
          <a:xfrm>
            <a:off x="7282215" y="5563810"/>
            <a:ext cx="462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SLAMTEC RPLIDAR S2</a:t>
            </a:r>
          </a:p>
        </p:txBody>
      </p:sp>
      <p:sp>
        <p:nvSpPr>
          <p:cNvPr id="27" name="CasellaDiTesto 3">
            <a:extLst>
              <a:ext uri="{FF2B5EF4-FFF2-40B4-BE49-F238E27FC236}">
                <a16:creationId xmlns:a16="http://schemas.microsoft.com/office/drawing/2014/main" id="{7265C3DA-70E0-AF78-12F0-093E704330F4}"/>
              </a:ext>
            </a:extLst>
          </p:cNvPr>
          <p:cNvSpPr txBox="1"/>
          <p:nvPr/>
        </p:nvSpPr>
        <p:spPr>
          <a:xfrm>
            <a:off x="7282215" y="1300206"/>
            <a:ext cx="359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Stereolabs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ZED2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8C94EA9-4267-A3FD-BA8E-456E290CDC07}"/>
              </a:ext>
            </a:extLst>
          </p:cNvPr>
          <p:cNvCxnSpPr>
            <a:cxnSpLocks/>
            <a:stCxn id="12" idx="1"/>
            <a:endCxn id="27" idx="2"/>
          </p:cNvCxnSpPr>
          <p:nvPr/>
        </p:nvCxnSpPr>
        <p:spPr>
          <a:xfrm flipH="1" flipV="1">
            <a:off x="9081173" y="1761871"/>
            <a:ext cx="1811524" cy="517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">
            <a:extLst>
              <a:ext uri="{FF2B5EF4-FFF2-40B4-BE49-F238E27FC236}">
                <a16:creationId xmlns:a16="http://schemas.microsoft.com/office/drawing/2014/main" id="{7D8CCB97-0399-BBC3-46DD-B667654102BF}"/>
              </a:ext>
            </a:extLst>
          </p:cNvPr>
          <p:cNvSpPr txBox="1"/>
          <p:nvPr/>
        </p:nvSpPr>
        <p:spPr>
          <a:xfrm>
            <a:off x="688844" y="2327303"/>
            <a:ext cx="5719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veicolo utilizzato in questo simulatore è molto semplice in quanto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 servito solamente per poter testare l’algoritmo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 attesa del simulatore su gazebo/ros2).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53700C83-31C0-9A0C-770F-807CA4162785}"/>
              </a:ext>
            </a:extLst>
          </p:cNvPr>
          <p:cNvSpPr txBox="1"/>
          <p:nvPr/>
        </p:nvSpPr>
        <p:spPr>
          <a:xfrm>
            <a:off x="688844" y="4276430"/>
            <a:ext cx="5719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Negli sviluppi futuri, il tutto verrà testato sul nuovo simulatore.</a:t>
            </a:r>
          </a:p>
        </p:txBody>
      </p:sp>
    </p:spTree>
    <p:extLst>
      <p:ext uri="{BB962C8B-B14F-4D97-AF65-F5344CB8AC3E}">
        <p14:creationId xmlns:p14="http://schemas.microsoft.com/office/powerpoint/2010/main" val="330331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sp>
        <p:nvSpPr>
          <p:cNvPr id="14" name="CasellaDiTesto 3">
            <a:extLst>
              <a:ext uri="{FF2B5EF4-FFF2-40B4-BE49-F238E27FC236}">
                <a16:creationId xmlns:a16="http://schemas.microsoft.com/office/drawing/2014/main" id="{FEED855C-5E45-4046-9B39-9363A01957C1}"/>
              </a:ext>
            </a:extLst>
          </p:cNvPr>
          <p:cNvSpPr txBox="1"/>
          <p:nvPr/>
        </p:nvSpPr>
        <p:spPr>
          <a:xfrm>
            <a:off x="668896" y="143641"/>
            <a:ext cx="415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Acquisizione immagini a 75Hz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3D35B6A2-C43B-4A0D-47E8-77ABD3F8D4C4}"/>
              </a:ext>
            </a:extLst>
          </p:cNvPr>
          <p:cNvGrpSpPr/>
          <p:nvPr/>
        </p:nvGrpSpPr>
        <p:grpSpPr>
          <a:xfrm>
            <a:off x="8706614" y="828299"/>
            <a:ext cx="3093928" cy="741159"/>
            <a:chOff x="1146048" y="2167466"/>
            <a:chExt cx="7186816" cy="1083733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1C6B2F5B-032D-2931-7AEA-5D15A51759CD}"/>
                </a:ext>
              </a:extLst>
            </p:cNvPr>
            <p:cNvSpPr/>
            <p:nvPr/>
          </p:nvSpPr>
          <p:spPr>
            <a:xfrm>
              <a:off x="1146048" y="2167466"/>
              <a:ext cx="6907174" cy="10837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79271"/>
                <a:satOff val="-8710"/>
                <a:lumOff val="-5883"/>
                <a:alphaOff val="0"/>
              </a:schemeClr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B5D6A99-9FCC-7A1E-975A-747DB599E1A8}"/>
                </a:ext>
              </a:extLst>
            </p:cNvPr>
            <p:cNvSpPr txBox="1"/>
            <p:nvPr/>
          </p:nvSpPr>
          <p:spPr>
            <a:xfrm>
              <a:off x="1425690" y="2167466"/>
              <a:ext cx="6907174" cy="1083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000" kern="1200" dirty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Veicolo</a:t>
              </a:r>
              <a:endParaRPr lang="it-IT" sz="3000" kern="1200" dirty="0"/>
            </a:p>
          </p:txBody>
        </p:sp>
      </p:grpSp>
      <p:pic>
        <p:nvPicPr>
          <p:cNvPr id="39" name="Immagine 38">
            <a:extLst>
              <a:ext uri="{FF2B5EF4-FFF2-40B4-BE49-F238E27FC236}">
                <a16:creationId xmlns:a16="http://schemas.microsoft.com/office/drawing/2014/main" id="{BB5CCD32-2ADB-0F9F-CB39-71815C450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042" y="3657516"/>
            <a:ext cx="7556501" cy="2356200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812F0688-8ABC-84E8-771A-3FBC1F984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042" y="2176061"/>
            <a:ext cx="7556500" cy="11049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E4F6E8-E7DB-6A06-EE59-50F377EB55CE}"/>
              </a:ext>
            </a:extLst>
          </p:cNvPr>
          <p:cNvSpPr txBox="1"/>
          <p:nvPr/>
        </p:nvSpPr>
        <p:spPr>
          <a:xfrm>
            <a:off x="2535273" y="891270"/>
            <a:ext cx="4116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8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 in </a:t>
            </a:r>
            <a:r>
              <a:rPr lang="it-IT" sz="2800" b="1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PyBullet</a:t>
            </a:r>
            <a:r>
              <a:rPr lang="it-IT" sz="28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2800" b="1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sz="28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F6D024-25BB-593C-52D2-6749E019327D}"/>
              </a:ext>
            </a:extLst>
          </p:cNvPr>
          <p:cNvSpPr txBox="1"/>
          <p:nvPr/>
        </p:nvSpPr>
        <p:spPr>
          <a:xfrm>
            <a:off x="485640" y="1680634"/>
            <a:ext cx="35607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Caricamento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URDF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veicolo tramite la funzione di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PyBullet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i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loadURDF</a:t>
            </a:r>
            <a:r>
              <a:rPr lang="it-IT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posizione e orientazione desiderate.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5EB81EF-726F-171E-A5C1-75F04B8D6C6A}"/>
              </a:ext>
            </a:extLst>
          </p:cNvPr>
          <p:cNvSpPr txBox="1"/>
          <p:nvPr/>
        </p:nvSpPr>
        <p:spPr>
          <a:xfrm>
            <a:off x="485640" y="4042788"/>
            <a:ext cx="35607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delle velocità e dello sterzo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tramite la funzione di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PyBullet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setJointMotorControl2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88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39F6362-FF4D-5BB0-0499-3B8696C10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95" y="1910538"/>
            <a:ext cx="10071604" cy="3573309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C164572B-DA1C-6B8B-57FF-98EB9683A809}"/>
              </a:ext>
            </a:extLst>
          </p:cNvPr>
          <p:cNvGrpSpPr/>
          <p:nvPr/>
        </p:nvGrpSpPr>
        <p:grpSpPr>
          <a:xfrm>
            <a:off x="8706614" y="828299"/>
            <a:ext cx="3093928" cy="741159"/>
            <a:chOff x="1146048" y="2167466"/>
            <a:chExt cx="7186816" cy="1083733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C52C9FE-1CEE-6BE8-4D7B-40C7D88326AE}"/>
                </a:ext>
              </a:extLst>
            </p:cNvPr>
            <p:cNvSpPr/>
            <p:nvPr/>
          </p:nvSpPr>
          <p:spPr>
            <a:xfrm>
              <a:off x="1146048" y="2167466"/>
              <a:ext cx="6907174" cy="10837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79271"/>
                <a:satOff val="-8710"/>
                <a:lumOff val="-5883"/>
                <a:alphaOff val="0"/>
              </a:schemeClr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D6064F80-80EE-5068-2892-4DB13CA6B0BC}"/>
                </a:ext>
              </a:extLst>
            </p:cNvPr>
            <p:cNvSpPr txBox="1"/>
            <p:nvPr/>
          </p:nvSpPr>
          <p:spPr>
            <a:xfrm>
              <a:off x="1425690" y="2167466"/>
              <a:ext cx="6907174" cy="1083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000" kern="1200" dirty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Circuito</a:t>
              </a:r>
              <a:endParaRPr lang="it-IT" sz="3000" kern="1200" dirty="0"/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31EFF79-E2B9-87EC-D109-4DF8FAC0FB34}"/>
              </a:ext>
            </a:extLst>
          </p:cNvPr>
          <p:cNvSpPr txBox="1"/>
          <p:nvPr/>
        </p:nvSpPr>
        <p:spPr>
          <a:xfrm>
            <a:off x="668895" y="897985"/>
            <a:ext cx="77454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figura viene mostrato il circuito utilizzato per il training e il testing della rete.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D457F1E-537C-18CC-630A-536F61AF2A2E}"/>
              </a:ext>
            </a:extLst>
          </p:cNvPr>
          <p:cNvSpPr txBox="1"/>
          <p:nvPr/>
        </p:nvSpPr>
        <p:spPr>
          <a:xfrm>
            <a:off x="6558211" y="5498350"/>
            <a:ext cx="4296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Circuito di Barcellona-Catalogna</a:t>
            </a:r>
          </a:p>
        </p:txBody>
      </p:sp>
    </p:spTree>
    <p:extLst>
      <p:ext uri="{BB962C8B-B14F-4D97-AF65-F5344CB8AC3E}">
        <p14:creationId xmlns:p14="http://schemas.microsoft.com/office/powerpoint/2010/main" val="214211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5138546" cy="614225"/>
            <a:chOff x="752110" y="3793066"/>
            <a:chExt cx="7301111" cy="1083733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Imitation</a:t>
              </a:r>
              <a:r>
                <a:rPr lang="it-IT" sz="3500" kern="1200" dirty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learning</a:t>
              </a:r>
              <a:endParaRPr lang="it-IT" sz="3500" kern="1200" dirty="0"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6B0178A-F6E4-F668-4D05-372EB09E0EBE}"/>
              </a:ext>
            </a:extLst>
          </p:cNvPr>
          <p:cNvSpPr txBox="1"/>
          <p:nvPr/>
        </p:nvSpPr>
        <p:spPr>
          <a:xfrm>
            <a:off x="485641" y="2106353"/>
            <a:ext cx="110383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volta completata la parte di caricamento del veicolo in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PyBullet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mi sono concentrato sullo studio dello stato dell’arte relativo alla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guida autonoma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it-IT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particolare, ho deciso di implementare una tecnica di </a:t>
            </a:r>
            <a:r>
              <a:rPr lang="it-IT" sz="2400" b="1" i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imitation</a:t>
            </a:r>
            <a:r>
              <a:rPr lang="it-IT" sz="2400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denominata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Dagger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(Dataset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it-IT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Questa tecnica è utile quando è più facile per un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esperto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dimostrare il comportamento desiderato piuttosto che specificare una funzione di ricompensa che genererebbe lo stesso comportamento.</a:t>
            </a:r>
          </a:p>
        </p:txBody>
      </p:sp>
    </p:spTree>
    <p:extLst>
      <p:ext uri="{BB962C8B-B14F-4D97-AF65-F5344CB8AC3E}">
        <p14:creationId xmlns:p14="http://schemas.microsoft.com/office/powerpoint/2010/main" val="219097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5">
            <a:extLst>
              <a:ext uri="{FF2B5EF4-FFF2-40B4-BE49-F238E27FC236}">
                <a16:creationId xmlns:a16="http://schemas.microsoft.com/office/drawing/2014/main" id="{78F3BE51-7A64-4842-B7E3-403539BDCBB1}"/>
              </a:ext>
            </a:extLst>
          </p:cNvPr>
          <p:cNvSpPr/>
          <p:nvPr/>
        </p:nvSpPr>
        <p:spPr>
          <a:xfrm>
            <a:off x="-131978" y="6404942"/>
            <a:ext cx="11265034" cy="481338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F406B"/>
              </a:solidFill>
            </a:endParaRPr>
          </a:p>
        </p:txBody>
      </p:sp>
      <p:pic>
        <p:nvPicPr>
          <p:cNvPr id="5" name="Immagine 6" descr="cherubino_pant541.eps">
            <a:extLst>
              <a:ext uri="{FF2B5EF4-FFF2-40B4-BE49-F238E27FC236}">
                <a16:creationId xmlns:a16="http://schemas.microsoft.com/office/drawing/2014/main" id="{4F8DB4D5-8C86-44C3-A5C6-A31E04D7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147" y="6234107"/>
            <a:ext cx="551657" cy="563189"/>
          </a:xfrm>
          <a:prstGeom prst="rect">
            <a:avLst/>
          </a:prstGeom>
        </p:spPr>
      </p:pic>
      <p:pic>
        <p:nvPicPr>
          <p:cNvPr id="6" name="Immagine 7" descr="logo_white.eps">
            <a:extLst>
              <a:ext uri="{FF2B5EF4-FFF2-40B4-BE49-F238E27FC236}">
                <a16:creationId xmlns:a16="http://schemas.microsoft.com/office/drawing/2014/main" id="{AF70F0BB-D904-49F2-A9EA-92D28C34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367" y="6506892"/>
            <a:ext cx="2395665" cy="22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EE77A-281E-4E5E-B192-D971F0CCA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50"/>
          <a:stretch/>
        </p:blipFill>
        <p:spPr>
          <a:xfrm>
            <a:off x="0" y="0"/>
            <a:ext cx="12192000" cy="807887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CF8B108F-A169-4EEE-D983-F6201A9C5B27}"/>
              </a:ext>
            </a:extLst>
          </p:cNvPr>
          <p:cNvGrpSpPr/>
          <p:nvPr/>
        </p:nvGrpSpPr>
        <p:grpSpPr>
          <a:xfrm>
            <a:off x="485641" y="951528"/>
            <a:ext cx="5138546" cy="614225"/>
            <a:chOff x="752110" y="3793066"/>
            <a:chExt cx="7301111" cy="1083733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86A93D4-4C46-7201-6910-BF8A14A4920C}"/>
                </a:ext>
              </a:extLst>
            </p:cNvPr>
            <p:cNvSpPr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A2F06E4-CB1F-A203-AF94-EE662733856B}"/>
                </a:ext>
              </a:extLst>
            </p:cNvPr>
            <p:cNvSpPr txBox="1"/>
            <p:nvPr/>
          </p:nvSpPr>
          <p:spPr>
            <a:xfrm>
              <a:off x="752110" y="3793066"/>
              <a:ext cx="7301111" cy="1083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60213" tIns="88900" rIns="88900" bIns="88900" numCol="1" spcCol="1270" anchor="ctr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500" kern="1200" dirty="0" err="1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Imitation</a:t>
              </a:r>
              <a:r>
                <a:rPr lang="it-IT" sz="3500" kern="1200" dirty="0"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learning</a:t>
              </a:r>
              <a:endParaRPr lang="it-IT" sz="3500" kern="1200" dirty="0"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4BE76EC2-25BA-83EA-74B9-C2AD3A47D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41" y="1947797"/>
            <a:ext cx="8973668" cy="407510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3210602-6916-DE55-D3AD-5130CB0899B7}"/>
              </a:ext>
            </a:extLst>
          </p:cNvPr>
          <p:cNvSpPr/>
          <p:nvPr/>
        </p:nvSpPr>
        <p:spPr>
          <a:xfrm>
            <a:off x="2080049" y="1986455"/>
            <a:ext cx="3480391" cy="1153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2E4D748-C012-FAF2-2C00-EAF82C2315FB}"/>
              </a:ext>
            </a:extLst>
          </p:cNvPr>
          <p:cNvSpPr txBox="1"/>
          <p:nvPr/>
        </p:nvSpPr>
        <p:spPr>
          <a:xfrm>
            <a:off x="6297829" y="1947797"/>
            <a:ext cx="57870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L'apprendimento supervisionato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 una categoria di apprendimento automatico che utilizza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di dati etichettati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addestrare algoritmi a prevedere risultati e riconoscere pattern.</a:t>
            </a:r>
          </a:p>
        </p:txBody>
      </p:sp>
    </p:spTree>
    <p:extLst>
      <p:ext uri="{BB962C8B-B14F-4D97-AF65-F5344CB8AC3E}">
        <p14:creationId xmlns:p14="http://schemas.microsoft.com/office/powerpoint/2010/main" val="19722666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2298</Words>
  <Application>Microsoft Macintosh PowerPoint</Application>
  <PresentationFormat>Widescreen</PresentationFormat>
  <Paragraphs>313</Paragraphs>
  <Slides>44</Slides>
  <Notes>43</Notes>
  <HiddenSlides>2</HiddenSlides>
  <MMClips>10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</vt:lpstr>
      <vt:lpstr>ROBOTO</vt:lpstr>
      <vt:lpstr>source-serif-pro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Eredi Bianchi Michele</dc:creator>
  <cp:lastModifiedBy>Eredi Bianchi Michele</cp:lastModifiedBy>
  <cp:revision>453</cp:revision>
  <dcterms:created xsi:type="dcterms:W3CDTF">2024-03-12T08:01:07Z</dcterms:created>
  <dcterms:modified xsi:type="dcterms:W3CDTF">2024-06-09T06:41:17Z</dcterms:modified>
</cp:coreProperties>
</file>